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 id="2147483661" r:id="rId2"/>
  </p:sldMasterIdLst>
  <p:notesMasterIdLst>
    <p:notesMasterId r:id="rId21"/>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5" d="100"/>
          <a:sy n="95" d="100"/>
        </p:scale>
        <p:origin x="258" y="6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priyaparker.com/book-art-of-gathering"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sciencedirect.com/science/article/abs/pii/S0191308506270023"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ncbi.nlm.nih.gov/pmc/articles/PMC10197231/#:~:text=Trauma%2Dinformed%20approaches%20to%20procedures,the%20patient's%20concerns%20and%20preferences"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mentimeter.com/"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www.signupgenius.com/Business/would-you-rather-questions-coworkers.cfm"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mentimeter.com/"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modernhealth.com/post/how-to-empower-yourself-with-curiosity-the-super-skill"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27656fad7a8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27656fad7a8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Facilitator Notes:</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You may want to start with a connection activity. If the workshop is virtual, a “share-in-the-chat” can help set the tone for connection and interaction.</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Facilitator can provide an introduction of themself and invite participants to share.</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Depending on size of group, you might want to consider having participants break into small groups for introductions.</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Share the overall goal of the workshop and offer context within which it is being provided. </a:t>
            </a:r>
            <a:endParaRPr>
              <a:solidFill>
                <a:schemeClr val="dk1"/>
              </a:solidFill>
            </a:endParaRPr>
          </a:p>
          <a:p>
            <a:pPr marL="45720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Resources:</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Facilitator Guide</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Priya Parker- The Art of Gathering: How We Meet and Why It Matters-  </a:t>
            </a:r>
            <a:r>
              <a:rPr lang="en" u="sng">
                <a:solidFill>
                  <a:schemeClr val="hlink"/>
                </a:solidFill>
                <a:hlinkClick r:id="rId3"/>
              </a:rPr>
              <a:t>https://www.priyaparker.com/book-art-of-gathering</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27656fad7a8_1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27656fad7a8_1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Facilitator Notes:</a:t>
            </a:r>
            <a:endParaRPr>
              <a:solidFill>
                <a:schemeClr val="dk1"/>
              </a:solidFill>
            </a:endParaRPr>
          </a:p>
          <a:p>
            <a:pPr marL="0" lvl="0" indent="0" algn="l" rtl="0">
              <a:spcBef>
                <a:spcPts val="0"/>
              </a:spcBef>
              <a:spcAft>
                <a:spcPts val="0"/>
              </a:spcAft>
              <a:buNone/>
            </a:pPr>
            <a:r>
              <a:rPr lang="en">
                <a:solidFill>
                  <a:schemeClr val="dk1"/>
                </a:solidFill>
              </a:rPr>
              <a:t>Why?</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When we feel like we don’t have a choice, it’s disempowering.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While making decisions can be difficult at times (choosing between two unfavorable experiences), offering a choice gives space for autonomy/agency and empowerment.</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Understanding brain science helps us support people as they are making decisions. When people are in a flipped lid state, they are not making a decision but rather complying with a request.</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Only a whole brain can process words and make comparisons so if someone’s lid is flipped, they are not choosing their choice. This can be a re-traumatizing experience for people who have a history of disempowerment.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Understanding choice through the lens of brain science can help us help people to make decisions that are congruent with their wants and needs.</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Note: Practice connection before compliance. Letting go of control and outcomes can be difficult when we want people to make the decision that is going to help them heal. Focus on the person and the relationship. </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Resource: </a:t>
            </a:r>
            <a:endParaRPr>
              <a:solidFill>
                <a:schemeClr val="dk1"/>
              </a:solidFill>
            </a:endParaRPr>
          </a:p>
          <a:p>
            <a:pPr marL="0" lvl="0" indent="0" algn="l" rtl="0">
              <a:lnSpc>
                <a:spcPct val="115000"/>
              </a:lnSpc>
              <a:spcBef>
                <a:spcPts val="1200"/>
              </a:spcBef>
              <a:spcAft>
                <a:spcPts val="1200"/>
              </a:spcAft>
              <a:buNone/>
            </a:pPr>
            <a:r>
              <a:rPr lang="en">
                <a:solidFill>
                  <a:schemeClr val="dk1"/>
                </a:solidFill>
              </a:rPr>
              <a:t>Empowerment through Choice? A Critical Analysis of the Effects of Choice in Organizations-  </a:t>
            </a:r>
            <a:r>
              <a:rPr lang="en" u="sng">
                <a:solidFill>
                  <a:schemeClr val="dk1"/>
                </a:solidFill>
                <a:hlinkClick r:id="rId3">
                  <a:extLst>
                    <a:ext uri="{A12FA001-AC4F-418D-AE19-62706E023703}">
                      <ahyp:hlinkClr xmlns:ahyp="http://schemas.microsoft.com/office/drawing/2018/hyperlinkcolor" val="tx"/>
                    </a:ext>
                  </a:extLst>
                </a:hlinkClick>
              </a:rPr>
              <a:t>https://www.sciencedirect.com/science/article/abs/pii/S0191308506270023</a:t>
            </a:r>
            <a:endParaRPr>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27656fad7a8_1_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27656fad7a8_1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Facilitator Notes:</a:t>
            </a:r>
            <a:endParaRPr/>
          </a:p>
          <a:p>
            <a:pPr marL="457200" lvl="0" indent="-298450" algn="l" rtl="0">
              <a:spcBef>
                <a:spcPts val="0"/>
              </a:spcBef>
              <a:spcAft>
                <a:spcPts val="0"/>
              </a:spcAft>
              <a:buClr>
                <a:schemeClr val="dk1"/>
              </a:buClr>
              <a:buSzPts val="1100"/>
              <a:buChar char="-"/>
            </a:pPr>
            <a:r>
              <a:rPr lang="en">
                <a:solidFill>
                  <a:schemeClr val="dk1"/>
                </a:solidFill>
              </a:rPr>
              <a:t>True decisions can only be made when a person is whole-brained. Otherwise, their behavior is compliance.</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Sequence of events- what do you want to do first?</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This or that- offer options that are within the scope of what will keep the person safe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To participate or not- a person can decide whether to participate or not and if so, how much and in what way</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Timing: AM/PM meetings, how long something is, get out early</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Who is present at the meeting/appointment- considerations of the clinic’s policy. Communicate expectations beforehand&gt;</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Location: Where do you want to work? Fill out paperwork?</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Encourage participants to share examples of how they can practice this in the clinic setting</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Resource:</a:t>
            </a:r>
            <a:endParaRPr>
              <a:solidFill>
                <a:schemeClr val="dk1"/>
              </a:solidFill>
            </a:endParaRPr>
          </a:p>
          <a:p>
            <a:pPr marL="0" lvl="0" indent="0" algn="l" rtl="0">
              <a:spcBef>
                <a:spcPts val="0"/>
              </a:spcBef>
              <a:spcAft>
                <a:spcPts val="0"/>
              </a:spcAft>
              <a:buNone/>
            </a:pPr>
            <a:r>
              <a:rPr lang="en">
                <a:solidFill>
                  <a:schemeClr val="dk1"/>
                </a:solidFill>
              </a:rPr>
              <a:t>Trauma-informed care (TIC) best practices for improving patient care in the emergency department-</a:t>
            </a:r>
            <a:endParaRPr>
              <a:solidFill>
                <a:schemeClr val="dk1"/>
              </a:solidFill>
            </a:endParaRPr>
          </a:p>
          <a:p>
            <a:pPr marL="0" lvl="0" indent="0" algn="l" rtl="0">
              <a:spcBef>
                <a:spcPts val="0"/>
              </a:spcBef>
              <a:spcAft>
                <a:spcPts val="0"/>
              </a:spcAft>
              <a:buNone/>
            </a:pPr>
            <a:r>
              <a:rPr lang="en" u="sng">
                <a:solidFill>
                  <a:schemeClr val="hlink"/>
                </a:solidFill>
                <a:hlinkClick r:id="rId3"/>
              </a:rPr>
              <a:t>https://www.ncbi.nlm.nih.gov/pmc/articles/PMC10197231/#:~:text=Trauma%2Dinformed%20approaches%20to%20procedures,the%20patient's%20concerns%20and%20preferences</a:t>
            </a:r>
            <a:endParaRPr>
              <a:solidFill>
                <a:schemeClr val="dk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27656fad7a8_1_7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27656fad7a8_1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chemeClr val="dk1"/>
                </a:solidFill>
              </a:rPr>
              <a:t>Facilitator Notes:</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In this activity, you will lead participants in choosing between two options.</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You can use these examples or others. Mix fun options in with more serious options to keep participants regulated.</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Provide the following guidance and model an example:</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
                <a:solidFill>
                  <a:schemeClr val="dk1"/>
                </a:solidFill>
              </a:rPr>
              <a:t>Trust your instinct </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
                <a:solidFill>
                  <a:schemeClr val="dk1"/>
                </a:solidFill>
              </a:rPr>
              <a:t>Share it with the group in the chat, in person, or using an activity tool below</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The number of options shared will depend on the amount of time and the number of participants. Use your discretion.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Activity Tools:</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Google jamboard: https://jamboard.google.com/</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Menti: </a:t>
            </a:r>
            <a:r>
              <a:rPr lang="en" u="sng">
                <a:solidFill>
                  <a:schemeClr val="hlink"/>
                </a:solidFill>
                <a:hlinkClick r:id="rId3"/>
              </a:rPr>
              <a:t>https://www.mentimeter.com/</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Resource:</a:t>
            </a:r>
            <a:endParaRPr>
              <a:solidFill>
                <a:schemeClr val="dk1"/>
              </a:solidFill>
            </a:endParaRPr>
          </a:p>
          <a:p>
            <a:pPr marL="0" lvl="0" indent="0" algn="l" rtl="0">
              <a:spcBef>
                <a:spcPts val="0"/>
              </a:spcBef>
              <a:spcAft>
                <a:spcPts val="0"/>
              </a:spcAft>
              <a:buNone/>
            </a:pPr>
            <a:r>
              <a:rPr lang="en">
                <a:solidFill>
                  <a:schemeClr val="dk1"/>
                </a:solidFill>
              </a:rPr>
              <a:t>100 Would You Rather Questions for Coworkers- </a:t>
            </a:r>
            <a:r>
              <a:rPr lang="en" u="sng">
                <a:solidFill>
                  <a:schemeClr val="hlink"/>
                </a:solidFill>
                <a:hlinkClick r:id="rId4"/>
              </a:rPr>
              <a:t>https://www.signupgenius.com/Business/would-you-rather-questions-coworkers.cfm</a:t>
            </a:r>
            <a:endParaRPr>
              <a:solidFill>
                <a:schemeClr val="dk1"/>
              </a:solidFill>
            </a:endParaRPr>
          </a:p>
          <a:p>
            <a:pPr marL="0" lvl="0" indent="0" algn="l" rtl="0">
              <a:spcBef>
                <a:spcPts val="0"/>
              </a:spcBef>
              <a:spcAft>
                <a:spcPts val="0"/>
              </a:spcAft>
              <a:buNone/>
            </a:pPr>
            <a:endParaRPr>
              <a:solidFill>
                <a:schemeClr val="dk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27656fad7a8_1_8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27656fad7a8_1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latin typeface="Muli"/>
                <a:ea typeface="Muli"/>
                <a:cs typeface="Muli"/>
                <a:sym typeface="Muli"/>
              </a:rPr>
              <a:t>Facilitator notes:</a:t>
            </a:r>
            <a:endParaRPr>
              <a:solidFill>
                <a:schemeClr val="dk1"/>
              </a:solidFill>
              <a:latin typeface="Muli"/>
              <a:ea typeface="Muli"/>
              <a:cs typeface="Muli"/>
              <a:sym typeface="Muli"/>
            </a:endParaRPr>
          </a:p>
          <a:p>
            <a:pPr marL="0" lvl="0" indent="0" algn="l" rtl="0">
              <a:spcBef>
                <a:spcPts val="0"/>
              </a:spcBef>
              <a:spcAft>
                <a:spcPts val="0"/>
              </a:spcAft>
              <a:buNone/>
            </a:pPr>
            <a:r>
              <a:rPr lang="en">
                <a:solidFill>
                  <a:schemeClr val="dk1"/>
                </a:solidFill>
                <a:latin typeface="Muli"/>
                <a:ea typeface="Muli"/>
                <a:cs typeface="Muli"/>
                <a:sym typeface="Muli"/>
              </a:rPr>
              <a:t>Why?</a:t>
            </a:r>
            <a:endParaRPr>
              <a:solidFill>
                <a:schemeClr val="dk1"/>
              </a:solidFill>
              <a:latin typeface="Muli"/>
              <a:ea typeface="Muli"/>
              <a:cs typeface="Muli"/>
              <a:sym typeface="Muli"/>
            </a:endParaRPr>
          </a:p>
          <a:p>
            <a:pPr marL="457200" lvl="0" indent="-298450" algn="l" rtl="0">
              <a:spcBef>
                <a:spcPts val="0"/>
              </a:spcBef>
              <a:spcAft>
                <a:spcPts val="0"/>
              </a:spcAft>
              <a:buClr>
                <a:schemeClr val="dk1"/>
              </a:buClr>
              <a:buSzPts val="1100"/>
              <a:buFont typeface="Muli"/>
              <a:buChar char="-"/>
            </a:pPr>
            <a:r>
              <a:rPr lang="en">
                <a:solidFill>
                  <a:schemeClr val="dk1"/>
                </a:solidFill>
                <a:latin typeface="Muli"/>
                <a:ea typeface="Muli"/>
                <a:cs typeface="Muli"/>
                <a:sym typeface="Muli"/>
              </a:rPr>
              <a:t>When we can trust people we can be empowered to do our thing without focusing on other people.</a:t>
            </a:r>
            <a:endParaRPr>
              <a:solidFill>
                <a:schemeClr val="dk1"/>
              </a:solidFill>
              <a:latin typeface="Muli"/>
              <a:ea typeface="Muli"/>
              <a:cs typeface="Muli"/>
              <a:sym typeface="Muli"/>
            </a:endParaRPr>
          </a:p>
          <a:p>
            <a:pPr marL="457200" lvl="0" indent="-298450" algn="l" rtl="0">
              <a:spcBef>
                <a:spcPts val="0"/>
              </a:spcBef>
              <a:spcAft>
                <a:spcPts val="0"/>
              </a:spcAft>
              <a:buClr>
                <a:schemeClr val="dk1"/>
              </a:buClr>
              <a:buSzPts val="1100"/>
              <a:buFont typeface="Muli"/>
              <a:buChar char="-"/>
            </a:pPr>
            <a:r>
              <a:rPr lang="en">
                <a:solidFill>
                  <a:schemeClr val="dk1"/>
                </a:solidFill>
                <a:latin typeface="Muli"/>
                <a:ea typeface="Muli"/>
                <a:cs typeface="Muli"/>
                <a:sym typeface="Muli"/>
              </a:rPr>
              <a:t>Acknowledge barriers to trust including trauma, a person’s or group’s past behavior, and/or organizational culture.</a:t>
            </a:r>
            <a:endParaRPr>
              <a:solidFill>
                <a:schemeClr val="dk1"/>
              </a:solidFill>
              <a:latin typeface="Muli"/>
              <a:ea typeface="Muli"/>
              <a:cs typeface="Muli"/>
              <a:sym typeface="Muli"/>
            </a:endParaRPr>
          </a:p>
          <a:p>
            <a:pPr marL="457200" lvl="0" indent="-298450" algn="l" rtl="0">
              <a:spcBef>
                <a:spcPts val="0"/>
              </a:spcBef>
              <a:spcAft>
                <a:spcPts val="0"/>
              </a:spcAft>
              <a:buClr>
                <a:schemeClr val="dk1"/>
              </a:buClr>
              <a:buSzPts val="1100"/>
              <a:buFont typeface="Muli"/>
              <a:buChar char="-"/>
            </a:pPr>
            <a:r>
              <a:rPr lang="en">
                <a:solidFill>
                  <a:schemeClr val="dk1"/>
                </a:solidFill>
                <a:latin typeface="Muli"/>
                <a:ea typeface="Muli"/>
                <a:cs typeface="Muli"/>
                <a:sym typeface="Muli"/>
              </a:rPr>
              <a:t>Trust is established by finding a shared purpose, is reinforced by consistency, and is broken by the betrayal of one of these. </a:t>
            </a:r>
            <a:endParaRPr>
              <a:solidFill>
                <a:schemeClr val="dk1"/>
              </a:solidFill>
              <a:latin typeface="Muli"/>
              <a:ea typeface="Muli"/>
              <a:cs typeface="Muli"/>
              <a:sym typeface="Muli"/>
            </a:endParaRPr>
          </a:p>
          <a:p>
            <a:pPr marL="457200" lvl="0" indent="-298450" algn="l" rtl="0">
              <a:spcBef>
                <a:spcPts val="0"/>
              </a:spcBef>
              <a:spcAft>
                <a:spcPts val="0"/>
              </a:spcAft>
              <a:buClr>
                <a:schemeClr val="dk1"/>
              </a:buClr>
              <a:buSzPts val="1100"/>
              <a:buFont typeface="Muli"/>
              <a:buChar char="-"/>
            </a:pPr>
            <a:r>
              <a:rPr lang="en">
                <a:solidFill>
                  <a:schemeClr val="dk1"/>
                </a:solidFill>
                <a:latin typeface="Muli"/>
                <a:ea typeface="Muli"/>
                <a:cs typeface="Muli"/>
                <a:sym typeface="Muli"/>
              </a:rPr>
              <a:t>Rebuilding trust requires owning that the betrayal occurred and making a commitment to do something different moving forward.</a:t>
            </a:r>
            <a:endParaRPr>
              <a:solidFill>
                <a:schemeClr val="dk1"/>
              </a:solidFill>
              <a:latin typeface="Muli"/>
              <a:ea typeface="Muli"/>
              <a:cs typeface="Muli"/>
              <a:sym typeface="Muli"/>
            </a:endParaRPr>
          </a:p>
          <a:p>
            <a:pPr marL="457200" lvl="0" indent="-298450" algn="l" rtl="0">
              <a:spcBef>
                <a:spcPts val="0"/>
              </a:spcBef>
              <a:spcAft>
                <a:spcPts val="0"/>
              </a:spcAft>
              <a:buClr>
                <a:schemeClr val="dk1"/>
              </a:buClr>
              <a:buSzPts val="1100"/>
              <a:buChar char="-"/>
            </a:pPr>
            <a:r>
              <a:rPr lang="en">
                <a:solidFill>
                  <a:schemeClr val="dk1"/>
                </a:solidFill>
                <a:latin typeface="Muli"/>
                <a:ea typeface="Muli"/>
                <a:cs typeface="Muli"/>
                <a:sym typeface="Muli"/>
              </a:rPr>
              <a:t>The quote by Simon Sinek, “A team is not a group of people who work together. A team is a group of people who trust each other” can be a conversation starter for participants.</a:t>
            </a:r>
            <a:endParaRPr>
              <a:solidFill>
                <a:schemeClr val="dk1"/>
              </a:solidFill>
              <a:latin typeface="Muli"/>
              <a:ea typeface="Muli"/>
              <a:cs typeface="Muli"/>
              <a:sym typeface="Muli"/>
            </a:endParaRPr>
          </a:p>
          <a:p>
            <a:pPr marL="0" lvl="0" indent="0" algn="l" rtl="0">
              <a:spcBef>
                <a:spcPts val="0"/>
              </a:spcBef>
              <a:spcAft>
                <a:spcPts val="0"/>
              </a:spcAft>
              <a:buNone/>
            </a:pPr>
            <a:endParaRPr>
              <a:solidFill>
                <a:schemeClr val="dk1"/>
              </a:solidFill>
              <a:latin typeface="Muli"/>
              <a:ea typeface="Muli"/>
              <a:cs typeface="Muli"/>
              <a:sym typeface="Muli"/>
            </a:endParaRPr>
          </a:p>
          <a:p>
            <a:pPr marL="0" lvl="0" indent="0" algn="l" rtl="0">
              <a:spcBef>
                <a:spcPts val="0"/>
              </a:spcBef>
              <a:spcAft>
                <a:spcPts val="0"/>
              </a:spcAft>
              <a:buNone/>
            </a:pPr>
            <a:endParaRPr>
              <a:solidFill>
                <a:schemeClr val="dk1"/>
              </a:solidFill>
              <a:latin typeface="Muli"/>
              <a:ea typeface="Muli"/>
              <a:cs typeface="Muli"/>
              <a:sym typeface="Mul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27656fad7a8_1_8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27656fad7a8_1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Facilitator Notes:</a:t>
            </a:r>
            <a:endParaRPr/>
          </a:p>
          <a:p>
            <a:pPr marL="457200" lvl="0" indent="-298450" algn="l" rtl="0">
              <a:lnSpc>
                <a:spcPct val="115000"/>
              </a:lnSpc>
              <a:spcBef>
                <a:spcPts val="0"/>
              </a:spcBef>
              <a:spcAft>
                <a:spcPts val="0"/>
              </a:spcAft>
              <a:buClr>
                <a:srgbClr val="333333"/>
              </a:buClr>
              <a:buSzPts val="1100"/>
              <a:buFont typeface="Arial"/>
              <a:buChar char="-"/>
            </a:pPr>
            <a:r>
              <a:rPr lang="en">
                <a:solidFill>
                  <a:srgbClr val="333333"/>
                </a:solidFill>
              </a:rPr>
              <a:t>Connection is the foundation of trust. The following are ways to connect with people in healthy ways to support trust within a team setting. </a:t>
            </a:r>
            <a:endParaRPr>
              <a:solidFill>
                <a:srgbClr val="333333"/>
              </a:solidFill>
            </a:endParaRPr>
          </a:p>
          <a:p>
            <a:pPr marL="457200" lvl="0" indent="-298450" algn="l" rtl="0">
              <a:lnSpc>
                <a:spcPct val="115000"/>
              </a:lnSpc>
              <a:spcBef>
                <a:spcPts val="0"/>
              </a:spcBef>
              <a:spcAft>
                <a:spcPts val="0"/>
              </a:spcAft>
              <a:buClr>
                <a:srgbClr val="333333"/>
              </a:buClr>
              <a:buSzPts val="1100"/>
              <a:buFont typeface="Arial"/>
              <a:buChar char="-"/>
            </a:pPr>
            <a:r>
              <a:rPr lang="en">
                <a:solidFill>
                  <a:srgbClr val="333333"/>
                </a:solidFill>
              </a:rPr>
              <a:t>Listen to people’s experience: Ask about what an experience was like for them. Believe that what they say is true for them. </a:t>
            </a:r>
            <a:endParaRPr>
              <a:solidFill>
                <a:srgbClr val="333333"/>
              </a:solidFill>
            </a:endParaRPr>
          </a:p>
          <a:p>
            <a:pPr marL="457200" lvl="0" indent="-298450" algn="l" rtl="0">
              <a:lnSpc>
                <a:spcPct val="115000"/>
              </a:lnSpc>
              <a:spcBef>
                <a:spcPts val="0"/>
              </a:spcBef>
              <a:spcAft>
                <a:spcPts val="0"/>
              </a:spcAft>
              <a:buClr>
                <a:srgbClr val="333333"/>
              </a:buClr>
              <a:buSzPts val="1100"/>
              <a:buFont typeface="Arial"/>
              <a:buChar char="-"/>
            </a:pPr>
            <a:r>
              <a:rPr lang="en">
                <a:solidFill>
                  <a:srgbClr val="333333"/>
                </a:solidFill>
              </a:rPr>
              <a:t>Share responsibility: Find what you are good at and what they are good at and take pieces of a project to share. </a:t>
            </a:r>
            <a:endParaRPr>
              <a:solidFill>
                <a:srgbClr val="333333"/>
              </a:solidFill>
            </a:endParaRPr>
          </a:p>
          <a:p>
            <a:pPr marL="457200" lvl="0" indent="-298450" algn="l" rtl="0">
              <a:lnSpc>
                <a:spcPct val="115000"/>
              </a:lnSpc>
              <a:spcBef>
                <a:spcPts val="0"/>
              </a:spcBef>
              <a:spcAft>
                <a:spcPts val="0"/>
              </a:spcAft>
              <a:buClr>
                <a:srgbClr val="333333"/>
              </a:buClr>
              <a:buSzPts val="1100"/>
              <a:buFont typeface="Arial"/>
              <a:buChar char="-"/>
            </a:pPr>
            <a:r>
              <a:rPr lang="en">
                <a:solidFill>
                  <a:srgbClr val="333333"/>
                </a:solidFill>
              </a:rPr>
              <a:t>Encourage autonomy: Offer opportunities for people to do things on their own. </a:t>
            </a:r>
            <a:endParaRPr>
              <a:solidFill>
                <a:srgbClr val="333333"/>
              </a:solidFill>
            </a:endParaRPr>
          </a:p>
          <a:p>
            <a:pPr marL="457200" lvl="0" indent="-298450" algn="l" rtl="0">
              <a:lnSpc>
                <a:spcPct val="115000"/>
              </a:lnSpc>
              <a:spcBef>
                <a:spcPts val="0"/>
              </a:spcBef>
              <a:spcAft>
                <a:spcPts val="0"/>
              </a:spcAft>
              <a:buClr>
                <a:srgbClr val="333333"/>
              </a:buClr>
              <a:buSzPts val="1100"/>
              <a:buFont typeface="Arial"/>
              <a:buChar char="-"/>
            </a:pPr>
            <a:r>
              <a:rPr lang="en">
                <a:solidFill>
                  <a:srgbClr val="333333"/>
                </a:solidFill>
              </a:rPr>
              <a:t>Clear plans, expectations, and goals. Create structure around what the plan is (after collaborating on its creation), establish expectations and goals and agree how they will be met</a:t>
            </a:r>
            <a:endParaRPr>
              <a:solidFill>
                <a:srgbClr val="333333"/>
              </a:solidFill>
            </a:endParaRPr>
          </a:p>
          <a:p>
            <a:pPr marL="457200" lvl="0" indent="-298450" algn="l" rtl="0">
              <a:lnSpc>
                <a:spcPct val="115000"/>
              </a:lnSpc>
              <a:spcBef>
                <a:spcPts val="0"/>
              </a:spcBef>
              <a:spcAft>
                <a:spcPts val="0"/>
              </a:spcAft>
              <a:buClr>
                <a:srgbClr val="333333"/>
              </a:buClr>
              <a:buSzPts val="1100"/>
              <a:buFont typeface="Arial"/>
              <a:buChar char="-"/>
            </a:pPr>
            <a:r>
              <a:rPr lang="en">
                <a:solidFill>
                  <a:srgbClr val="333333"/>
                </a:solidFill>
              </a:rPr>
              <a:t>Identify clear roles and responsibilities: Decide who is doing what.</a:t>
            </a:r>
            <a:endParaRPr>
              <a:solidFill>
                <a:srgbClr val="333333"/>
              </a:solidFill>
            </a:endParaRPr>
          </a:p>
          <a:p>
            <a:pPr marL="457200" lvl="0" indent="-298450" algn="l" rtl="0">
              <a:lnSpc>
                <a:spcPct val="115000"/>
              </a:lnSpc>
              <a:spcBef>
                <a:spcPts val="0"/>
              </a:spcBef>
              <a:spcAft>
                <a:spcPts val="0"/>
              </a:spcAft>
              <a:buClr>
                <a:srgbClr val="333333"/>
              </a:buClr>
              <a:buSzPts val="1100"/>
              <a:buFont typeface="Arial"/>
              <a:buChar char="-"/>
            </a:pPr>
            <a:r>
              <a:rPr lang="en">
                <a:solidFill>
                  <a:srgbClr val="333333"/>
                </a:solidFill>
              </a:rPr>
              <a:t>Celebrate: Along they way and at a project’s completion, acknowledge how the project is going and celebrate.</a:t>
            </a:r>
            <a:endParaRPr>
              <a:solidFill>
                <a:srgbClr val="333333"/>
              </a:solidFill>
            </a:endParaRPr>
          </a:p>
          <a:p>
            <a:pPr marL="457200" lvl="0" indent="-298450" algn="l" rtl="0">
              <a:lnSpc>
                <a:spcPct val="115000"/>
              </a:lnSpc>
              <a:spcBef>
                <a:spcPts val="0"/>
              </a:spcBef>
              <a:spcAft>
                <a:spcPts val="0"/>
              </a:spcAft>
              <a:buClr>
                <a:srgbClr val="333333"/>
              </a:buClr>
              <a:buSzPts val="1100"/>
              <a:buFont typeface="Muli"/>
              <a:buChar char="-"/>
            </a:pPr>
            <a:r>
              <a:rPr lang="en">
                <a:solidFill>
                  <a:srgbClr val="333333"/>
                </a:solidFill>
              </a:rPr>
              <a:t>Repair when harm is done. Things don’t always go as planned and that is ok. If a mistake is made, take accountability and do what needs to be done to find a solution so that the error does not occur again.</a:t>
            </a:r>
            <a:endParaRPr>
              <a:solidFill>
                <a:srgbClr val="333333"/>
              </a:solidFill>
            </a:endParaRPr>
          </a:p>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27656fad7a8_1_9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27656fad7a8_1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Facilitator Notes:</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In this activity, you will lead participants in sharing 2 truths and a lie. This can be a small or large group activity.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Start the activity by sharing your own 2 truths and a lie about yourself. Keep it light but interesting.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Remind participants that they can choose to participate in whatever capacity they desire and are able. Offer accommodations like the option to sit rather than stand.</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Activity Tools:</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Small or Large group discussion (see tips)</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277975b386b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277975b386b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Facilitator Notes:</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This slide summarizes the three tips for this principle.</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27656fad7a8_1_97:notes"/>
          <p:cNvSpPr txBox="1">
            <a:spLocks noGrp="1"/>
          </p:cNvSpPr>
          <p:nvPr>
            <p:ph type="body" idx="1"/>
          </p:nvPr>
        </p:nvSpPr>
        <p:spPr>
          <a:xfrm>
            <a:off x="685800" y="4400549"/>
            <a:ext cx="5486400" cy="3600300"/>
          </a:xfrm>
          <a:prstGeom prst="rect">
            <a:avLst/>
          </a:prstGeom>
          <a:noFill/>
          <a:ln>
            <a:noFill/>
          </a:ln>
        </p:spPr>
        <p:txBody>
          <a:bodyPr spcFirstLastPara="1" wrap="square" lIns="91250" tIns="45600" rIns="91250" bIns="45600"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Facilitator Notes:</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The facilitator can guide an activity to encourage discussion on one practice that they can put into action to increase safety.</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The information collected can be used in the next workshop to check-in with staff about their experience and practice.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Activity Tools:</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Google jamboard: https://jamboard.google.com/</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Menti: </a:t>
            </a:r>
            <a:r>
              <a:rPr lang="en" u="sng">
                <a:solidFill>
                  <a:schemeClr val="hlink"/>
                </a:solidFill>
                <a:hlinkClick r:id="rId3"/>
              </a:rPr>
              <a:t>https://www.mentimeter.com/</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Large group discussion (see tips)</a:t>
            </a:r>
            <a:endParaRPr/>
          </a:p>
        </p:txBody>
      </p:sp>
      <p:sp>
        <p:nvSpPr>
          <p:cNvPr id="196" name="Google Shape;196;g27656fad7a8_1_97:notes"/>
          <p:cNvSpPr>
            <a:spLocks noGrp="1" noRot="1" noChangeAspect="1"/>
          </p:cNvSpPr>
          <p:nvPr>
            <p:ph type="sldImg" idx="2"/>
          </p:nvPr>
        </p:nvSpPr>
        <p:spPr>
          <a:xfrm>
            <a:off x="709713" y="1142614"/>
            <a:ext cx="5438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27927ac8276_0_50:notes"/>
          <p:cNvSpPr>
            <a:spLocks noGrp="1" noRot="1" noChangeAspect="1"/>
          </p:cNvSpPr>
          <p:nvPr>
            <p:ph type="sldImg" idx="2"/>
          </p:nvPr>
        </p:nvSpPr>
        <p:spPr>
          <a:xfrm>
            <a:off x="408487" y="686496"/>
            <a:ext cx="6041100" cy="3427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g27927ac8276_0_50:notes"/>
          <p:cNvSpPr txBox="1">
            <a:spLocks noGrp="1"/>
          </p:cNvSpPr>
          <p:nvPr>
            <p:ph type="body" idx="1"/>
          </p:nvPr>
        </p:nvSpPr>
        <p:spPr>
          <a:xfrm>
            <a:off x="685800" y="4343401"/>
            <a:ext cx="5486400" cy="4114800"/>
          </a:xfrm>
          <a:prstGeom prst="rect">
            <a:avLst/>
          </a:prstGeom>
          <a:noFill/>
          <a:ln>
            <a:noFill/>
          </a:ln>
        </p:spPr>
        <p:txBody>
          <a:bodyPr spcFirstLastPara="1" wrap="square" lIns="91250" tIns="45600" rIns="91250" bIns="45600" anchor="t" anchorCtr="0">
            <a:noAutofit/>
          </a:bodyPr>
          <a:lstStyle/>
          <a:p>
            <a:pPr marL="0" lvl="0" indent="0" algn="l" rtl="0">
              <a:spcBef>
                <a:spcPts val="0"/>
              </a:spcBef>
              <a:spcAft>
                <a:spcPts val="0"/>
              </a:spcAft>
              <a:buNone/>
            </a:pPr>
            <a:endParaRPr/>
          </a:p>
        </p:txBody>
      </p:sp>
      <p:sp>
        <p:nvSpPr>
          <p:cNvPr id="204" name="Google Shape;204;g27927ac8276_0_50:notes"/>
          <p:cNvSpPr txBox="1">
            <a:spLocks noGrp="1"/>
          </p:cNvSpPr>
          <p:nvPr>
            <p:ph type="sldNum" idx="12"/>
          </p:nvPr>
        </p:nvSpPr>
        <p:spPr>
          <a:xfrm>
            <a:off x="3884613" y="8685213"/>
            <a:ext cx="2971800" cy="457200"/>
          </a:xfrm>
          <a:prstGeom prst="rect">
            <a:avLst/>
          </a:prstGeom>
          <a:noFill/>
          <a:ln>
            <a:noFill/>
          </a:ln>
        </p:spPr>
        <p:txBody>
          <a:bodyPr spcFirstLastPara="1" wrap="square" lIns="91250" tIns="45600" rIns="91250" bIns="45600" anchor="b" anchorCtr="0">
            <a:noAutofit/>
          </a:bodyPr>
          <a:lstStyle/>
          <a:p>
            <a:pPr marL="0" lvl="0" indent="0" algn="r" rtl="0">
              <a:spcBef>
                <a:spcPts val="0"/>
              </a:spcBef>
              <a:spcAft>
                <a:spcPts val="0"/>
              </a:spcAft>
              <a:buNone/>
            </a:pPr>
            <a:fld id="{00000000-1234-1234-1234-123412341234}" type="slidenum">
              <a:rPr lang="en" sz="1400"/>
              <a:t>18</a:t>
            </a:fld>
            <a:endParaRPr sz="14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27656fad7a8_1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27656fad7a8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Facilitator Notes:</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Creating predictability by providing an overview of workshop structure is one way to create safety.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Each workshop focuses on one trauma-informed principle and follows a similar format. This structure includes:</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A definition of the principle. In addition to offering a formal definition, you can invite participants to share what that principle means to them.</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Three practical tips to support the implementation of that principle. Each tip will include an exploration of why that tip supports the principle, examples of how to put the tip into action, and an activity to allow participants to practice implementing the tip.</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Once the workshop has concluded, participants will receive an email or an email series with the content to create sustainable culture change and encourage implementation..</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2773827404b_0_144:notes"/>
          <p:cNvSpPr>
            <a:spLocks noGrp="1" noRot="1" noChangeAspect="1"/>
          </p:cNvSpPr>
          <p:nvPr>
            <p:ph type="sldImg" idx="2"/>
          </p:nvPr>
        </p:nvSpPr>
        <p:spPr>
          <a:xfrm>
            <a:off x="709713" y="1142614"/>
            <a:ext cx="5438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 name="Google Shape;104;g2773827404b_0_144:notes"/>
          <p:cNvSpPr txBox="1">
            <a:spLocks noGrp="1"/>
          </p:cNvSpPr>
          <p:nvPr>
            <p:ph type="body" idx="1"/>
          </p:nvPr>
        </p:nvSpPr>
        <p:spPr>
          <a:xfrm>
            <a:off x="685800" y="4400549"/>
            <a:ext cx="5486400" cy="3600300"/>
          </a:xfrm>
          <a:prstGeom prst="rect">
            <a:avLst/>
          </a:prstGeom>
          <a:noFill/>
          <a:ln>
            <a:noFill/>
          </a:ln>
        </p:spPr>
        <p:txBody>
          <a:bodyPr spcFirstLastPara="1" wrap="square" lIns="91250" tIns="45600" rIns="91250" bIns="45600" anchor="t" anchorCtr="0">
            <a:noAutofit/>
          </a:bodyPr>
          <a:lstStyle/>
          <a:p>
            <a:pPr marL="0" lvl="0" indent="0" algn="l" rtl="0">
              <a:spcBef>
                <a:spcPts val="0"/>
              </a:spcBef>
              <a:spcAft>
                <a:spcPts val="0"/>
              </a:spcAft>
              <a:buNone/>
            </a:pPr>
            <a:r>
              <a:rPr lang="en">
                <a:solidFill>
                  <a:schemeClr val="dk1"/>
                </a:solidFill>
              </a:rPr>
              <a:t>Facilitator Notes:</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This slide expands on a trauma-informed approach by reviewing SAMHSA’s trauma-informed principles. These principles can help you apply the key concepts of toxic stress, trauma, and resilience to the real world.</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These principles apply both externally in terms of patient care and also internally in the organization.</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A trauma-informed approach is rooted in culture and is not a checklist of activities. These principles serve as the foundation for creating that culture and help you put many of the concepts in this training into action.</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Organizations can also adopt a trauma-informed approach to include the integration of trauma-informed principles. An example of this would be employee celebrations to support culture-building, hiring people from the communities they serve, time off for mental health, or even just starting meetings with a mindfulness practice.</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You can learn more about each these principles in SAMHSA’s Concept of Trauma and Guidance for a Trauma-Informed Approach.</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Resource: </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SAMHSA’s Concept of Trauma and Guidance for a Trauma-Informed Approach: https://store.samhsa.gov/sites/default/files/d7/priv/sma14-4884.pdf</a:t>
            </a:r>
            <a:endParaRPr>
              <a:solidFill>
                <a:schemeClr val="dk1"/>
              </a:solidFill>
            </a:endParaRPr>
          </a:p>
          <a:p>
            <a:pPr marL="0" lvl="0" indent="0" algn="l" rtl="0">
              <a:spcBef>
                <a:spcPts val="0"/>
              </a:spcBef>
              <a:spcAft>
                <a:spcPts val="0"/>
              </a:spcAft>
              <a:buClr>
                <a:schemeClr val="dk1"/>
              </a:buClr>
              <a:buFont typeface="Arial"/>
              <a:buNone/>
            </a:pPr>
            <a:endParaRPr sz="1000">
              <a:solidFill>
                <a:schemeClr val="dk1"/>
              </a:solidFill>
            </a:endParaRPr>
          </a:p>
          <a:p>
            <a:pPr marL="0" lvl="0" indent="0" algn="l" rtl="0">
              <a:spcBef>
                <a:spcPts val="0"/>
              </a:spcBef>
              <a:spcAft>
                <a:spcPts val="0"/>
              </a:spcAft>
              <a:buNone/>
            </a:pPr>
            <a:endParaRPr sz="1000"/>
          </a:p>
        </p:txBody>
      </p:sp>
      <p:sp>
        <p:nvSpPr>
          <p:cNvPr id="105" name="Google Shape;105;g2773827404b_0_144:notes"/>
          <p:cNvSpPr txBox="1">
            <a:spLocks noGrp="1"/>
          </p:cNvSpPr>
          <p:nvPr>
            <p:ph type="sldNum" idx="12"/>
          </p:nvPr>
        </p:nvSpPr>
        <p:spPr>
          <a:xfrm>
            <a:off x="3884613" y="8685213"/>
            <a:ext cx="2971800" cy="458700"/>
          </a:xfrm>
          <a:prstGeom prst="rect">
            <a:avLst/>
          </a:prstGeom>
          <a:noFill/>
          <a:ln>
            <a:noFill/>
          </a:ln>
        </p:spPr>
        <p:txBody>
          <a:bodyPr spcFirstLastPara="1" wrap="square" lIns="91250" tIns="45600" rIns="91250" bIns="45600" anchor="b" anchorCtr="0">
            <a:noAutofit/>
          </a:bodyPr>
          <a:lstStyle/>
          <a:p>
            <a:pPr marL="0" lvl="0" indent="0" algn="r" rtl="0">
              <a:spcBef>
                <a:spcPts val="0"/>
              </a:spcBef>
              <a:spcAft>
                <a:spcPts val="0"/>
              </a:spcAft>
              <a:buNone/>
            </a:pPr>
            <a:fld id="{00000000-1234-1234-1234-123412341234}" type="slidenum">
              <a:rPr lang="en" sz="1400"/>
              <a:t>3</a:t>
            </a:fld>
            <a:endParaRPr sz="14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27656fad7a8_1_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27656fad7a8_1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Facilitator Notes:</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This definition is from the Substance Abuse and Mental Health Services Administration.</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You may want to highlight the concept of power differentials within a system’s structure. An example of this is physicians, administration staff, and executive leadership.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Identifying and encouraging past experiences that may be barriers to putting this principle into practice can be acknowledged here.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Exploring each person’s role within the clinic and identifying the necessity of each can help support this principle.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As with all of the principles, you may want to remind participants that the principles applies both externally in terms of patients care and also internally within the organization. </a:t>
            </a:r>
            <a:endParaRPr>
              <a:solidFill>
                <a:schemeClr val="dk1"/>
              </a:solidFill>
            </a:endParaRPr>
          </a:p>
          <a:p>
            <a:pPr marL="45720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Resource:</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SAMHSA’s Concept of Trauma and Guidance for a Trauma-Informed Approach: https://store.samhsa.gov/sites/default/files/d7/priv/sma14-4884.pdf</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2773827404b_0_18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2773827404b_0_1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Facilitator Notes:</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The facilitator can guide an activity to encourage discussion on what empowerment, voice, &amp; choice mean to participants. See activity tools for support.</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Depending on time, a large group discussion or activity can help achieve the goal of understanding this principle as defined by the group.</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The information collected can be used in the email sequence and shared with participants.</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Activity Tools:</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Google jamboard: https://jamboard.google.com/</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Menti: https://www.mentimeter.com/</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27656fad7a8_1_35:notes"/>
          <p:cNvSpPr>
            <a:spLocks noGrp="1" noRot="1" noChangeAspect="1"/>
          </p:cNvSpPr>
          <p:nvPr>
            <p:ph type="sldImg" idx="2"/>
          </p:nvPr>
        </p:nvSpPr>
        <p:spPr>
          <a:xfrm>
            <a:off x="709713" y="1142614"/>
            <a:ext cx="5438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 name="Google Shape;124;g27656fad7a8_1_35:notes"/>
          <p:cNvSpPr txBox="1">
            <a:spLocks noGrp="1"/>
          </p:cNvSpPr>
          <p:nvPr>
            <p:ph type="body" idx="1"/>
          </p:nvPr>
        </p:nvSpPr>
        <p:spPr>
          <a:xfrm>
            <a:off x="685800" y="4400550"/>
            <a:ext cx="5486400" cy="3600300"/>
          </a:xfrm>
          <a:prstGeom prst="rect">
            <a:avLst/>
          </a:prstGeom>
          <a:noFill/>
          <a:ln>
            <a:noFill/>
          </a:ln>
        </p:spPr>
        <p:txBody>
          <a:bodyPr spcFirstLastPara="1" wrap="square" lIns="91250" tIns="45600" rIns="91250" bIns="45600" anchor="t" anchorCtr="0">
            <a:noAutofit/>
          </a:bodyPr>
          <a:lstStyle/>
          <a:p>
            <a:pPr marL="0" lvl="0" indent="0" algn="l" rtl="0">
              <a:spcBef>
                <a:spcPts val="0"/>
              </a:spcBef>
              <a:spcAft>
                <a:spcPts val="0"/>
              </a:spcAft>
              <a:buSzPts val="1100"/>
              <a:buNone/>
            </a:pPr>
            <a:r>
              <a:rPr lang="en">
                <a:solidFill>
                  <a:schemeClr val="dk1"/>
                </a:solidFill>
              </a:rPr>
              <a:t>Facilitator Notes:</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Note the practice of including the people who decisions impact in the process because the people experiencing the problems are the ones who know what needs to change.</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The phrase, “Nothing about us without us” can be a conversation starter for participants.</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This concept is taken from human-centered design.</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You are encouraged to share examples to bring this concept to life from your own experience.</a:t>
            </a:r>
            <a:endParaRPr>
              <a:solidFill>
                <a:schemeClr val="dk1"/>
              </a:solidFill>
            </a:endParaRPr>
          </a:p>
        </p:txBody>
      </p:sp>
      <p:sp>
        <p:nvSpPr>
          <p:cNvPr id="125" name="Google Shape;125;g27656fad7a8_1_35:notes"/>
          <p:cNvSpPr txBox="1">
            <a:spLocks noGrp="1"/>
          </p:cNvSpPr>
          <p:nvPr>
            <p:ph type="sldNum" idx="12"/>
          </p:nvPr>
        </p:nvSpPr>
        <p:spPr>
          <a:xfrm>
            <a:off x="3884613" y="8685213"/>
            <a:ext cx="2971800" cy="458700"/>
          </a:xfrm>
          <a:prstGeom prst="rect">
            <a:avLst/>
          </a:prstGeom>
          <a:noFill/>
          <a:ln>
            <a:noFill/>
          </a:ln>
        </p:spPr>
        <p:txBody>
          <a:bodyPr spcFirstLastPara="1" wrap="square" lIns="91250" tIns="45600" rIns="91250" bIns="45600" anchor="b" anchorCtr="0">
            <a:noAutofit/>
          </a:bodyPr>
          <a:lstStyle/>
          <a:p>
            <a:pPr marL="0" lvl="0" indent="0" algn="r" rtl="0">
              <a:spcBef>
                <a:spcPts val="0"/>
              </a:spcBef>
              <a:spcAft>
                <a:spcPts val="0"/>
              </a:spcAft>
              <a:buNone/>
            </a:pPr>
            <a:fld id="{00000000-1234-1234-1234-123412341234}" type="slidenum">
              <a:rPr lang="en" sz="1400"/>
              <a:t>6</a:t>
            </a:fld>
            <a:endParaRPr sz="14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27656fad7a8_1_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27656fad7a8_1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chemeClr val="dk1"/>
                </a:solidFill>
              </a:rPr>
              <a:t>Facilitator Notes:</a:t>
            </a:r>
            <a:endParaRPr>
              <a:solidFill>
                <a:schemeClr val="dk1"/>
              </a:solidFill>
            </a:endParaRPr>
          </a:p>
          <a:p>
            <a:pPr marL="0" lvl="0" indent="0" algn="l" rtl="0">
              <a:lnSpc>
                <a:spcPct val="115000"/>
              </a:lnSpc>
              <a:spcBef>
                <a:spcPts val="0"/>
              </a:spcBef>
              <a:spcAft>
                <a:spcPts val="0"/>
              </a:spcAft>
              <a:buNone/>
            </a:pPr>
            <a:r>
              <a:rPr lang="en">
                <a:solidFill>
                  <a:schemeClr val="dk1"/>
                </a:solidFill>
              </a:rPr>
              <a:t>Why? </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Developing the skill of curiosity helps us overcome our automatic biases of others and can help us stay out of judgment. </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A non-judgmental environment helps create a culture where people want to communicate their experiences with each other. </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This also creates a more inclusive environment where people and relationships are the most important asset and everyone is an expert. </a:t>
            </a:r>
            <a:endParaRPr>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27656fad7a8_1_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27656fad7a8_1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a:solidFill>
                  <a:schemeClr val="dk1"/>
                </a:solidFill>
              </a:rPr>
              <a:t>Facilitator Notes: </a:t>
            </a:r>
            <a:endParaRPr>
              <a:solidFill>
                <a:schemeClr val="dk1"/>
              </a:solidFill>
            </a:endParaRPr>
          </a:p>
          <a:p>
            <a:pPr marL="457200" lvl="0" indent="-298450" algn="l" rtl="0">
              <a:lnSpc>
                <a:spcPct val="100000"/>
              </a:lnSpc>
              <a:spcBef>
                <a:spcPts val="0"/>
              </a:spcBef>
              <a:spcAft>
                <a:spcPts val="0"/>
              </a:spcAft>
              <a:buClr>
                <a:schemeClr val="dk1"/>
              </a:buClr>
              <a:buSzPts val="1100"/>
              <a:buChar char="-"/>
            </a:pPr>
            <a:r>
              <a:rPr lang="en">
                <a:solidFill>
                  <a:schemeClr val="dk1"/>
                </a:solidFill>
              </a:rPr>
              <a:t>Sit in awe and wonder of the world. Practice a beginner’s mind. Engage your senses and notice the world as if you have never experienced it before.</a:t>
            </a:r>
            <a:endParaRPr>
              <a:solidFill>
                <a:schemeClr val="dk1"/>
              </a:solidFill>
            </a:endParaRPr>
          </a:p>
          <a:p>
            <a:pPr marL="457200" lvl="0" indent="-298450" algn="l" rtl="0">
              <a:lnSpc>
                <a:spcPct val="100000"/>
              </a:lnSpc>
              <a:spcBef>
                <a:spcPts val="0"/>
              </a:spcBef>
              <a:spcAft>
                <a:spcPts val="0"/>
              </a:spcAft>
              <a:buClr>
                <a:schemeClr val="dk1"/>
              </a:buClr>
              <a:buSzPts val="1100"/>
              <a:buChar char="-"/>
            </a:pPr>
            <a:r>
              <a:rPr lang="en">
                <a:solidFill>
                  <a:schemeClr val="dk1"/>
                </a:solidFill>
              </a:rPr>
              <a:t>Embrace the fear of trying something new. Ask “is this fear true”? </a:t>
            </a:r>
            <a:endParaRPr>
              <a:solidFill>
                <a:schemeClr val="dk1"/>
              </a:solidFill>
            </a:endParaRPr>
          </a:p>
          <a:p>
            <a:pPr marL="457200" lvl="0" indent="-298450" algn="l" rtl="0">
              <a:lnSpc>
                <a:spcPct val="100000"/>
              </a:lnSpc>
              <a:spcBef>
                <a:spcPts val="0"/>
              </a:spcBef>
              <a:spcAft>
                <a:spcPts val="0"/>
              </a:spcAft>
              <a:buClr>
                <a:schemeClr val="dk1"/>
              </a:buClr>
              <a:buSzPts val="1100"/>
              <a:buChar char="-"/>
            </a:pPr>
            <a:r>
              <a:rPr lang="en">
                <a:solidFill>
                  <a:schemeClr val="dk1"/>
                </a:solidFill>
              </a:rPr>
              <a:t>Ask questions that lead with “what,” “when,” “where,” or “how”  to learn more about how other people experience the world.</a:t>
            </a:r>
            <a:endParaRPr>
              <a:solidFill>
                <a:schemeClr val="dk1"/>
              </a:solidFill>
            </a:endParaRPr>
          </a:p>
          <a:p>
            <a:pPr marL="457200" lvl="0" indent="-298450" algn="l" rtl="0">
              <a:lnSpc>
                <a:spcPct val="100000"/>
              </a:lnSpc>
              <a:spcBef>
                <a:spcPts val="0"/>
              </a:spcBef>
              <a:spcAft>
                <a:spcPts val="0"/>
              </a:spcAft>
              <a:buClr>
                <a:schemeClr val="dk1"/>
              </a:buClr>
              <a:buSzPts val="1100"/>
              <a:buChar char="-"/>
            </a:pPr>
            <a:r>
              <a:rPr lang="en">
                <a:solidFill>
                  <a:schemeClr val="dk1"/>
                </a:solidFill>
              </a:rPr>
              <a:t>Don’t take things personally. Lead with “what’s going on with them?” instead of “what’s wrong with them?”  </a:t>
            </a:r>
            <a:endParaRPr>
              <a:solidFill>
                <a:schemeClr val="dk1"/>
              </a:solidFill>
            </a:endParaRPr>
          </a:p>
          <a:p>
            <a:pPr marL="457200" marR="203200" lvl="0" indent="-298450" algn="l" rtl="0">
              <a:lnSpc>
                <a:spcPct val="100000"/>
              </a:lnSpc>
              <a:spcBef>
                <a:spcPts val="0"/>
              </a:spcBef>
              <a:spcAft>
                <a:spcPts val="0"/>
              </a:spcAft>
              <a:buClr>
                <a:schemeClr val="dk1"/>
              </a:buClr>
              <a:buSzPts val="1100"/>
              <a:buChar char="-"/>
            </a:pPr>
            <a:r>
              <a:rPr lang="en">
                <a:solidFill>
                  <a:schemeClr val="dk1"/>
                </a:solidFill>
              </a:rPr>
              <a:t>Observe others to learn about how they are experiencing the world. Notice what you see in how they are responding to the world and note any similarities and differences to what you’ve experienced. </a:t>
            </a:r>
            <a:endParaRPr>
              <a:solidFill>
                <a:schemeClr val="dk1"/>
              </a:solidFill>
            </a:endParaRPr>
          </a:p>
          <a:p>
            <a:pPr marL="457200" marR="203200" lvl="0" indent="-298450" algn="l" rtl="0">
              <a:lnSpc>
                <a:spcPct val="100000"/>
              </a:lnSpc>
              <a:spcBef>
                <a:spcPts val="0"/>
              </a:spcBef>
              <a:spcAft>
                <a:spcPts val="0"/>
              </a:spcAft>
              <a:buClr>
                <a:schemeClr val="dk1"/>
              </a:buClr>
              <a:buSzPts val="1100"/>
              <a:buChar char="-"/>
            </a:pPr>
            <a:r>
              <a:rPr lang="en">
                <a:solidFill>
                  <a:schemeClr val="dk1"/>
                </a:solidFill>
              </a:rPr>
              <a:t>Take risks to and try new experiences. Learn something new. Expose yourself to opportunities to try new things, meet new people, eat different foods, listen to different music. </a:t>
            </a:r>
            <a:endParaRPr>
              <a:solidFill>
                <a:schemeClr val="dk1"/>
              </a:solidFill>
            </a:endParaRPr>
          </a:p>
          <a:p>
            <a:pPr marL="0" lvl="0" indent="0" algn="l" rtl="0">
              <a:spcBef>
                <a:spcPts val="2000"/>
              </a:spcBef>
              <a:spcAft>
                <a:spcPts val="0"/>
              </a:spcAft>
              <a:buNone/>
            </a:pPr>
            <a:r>
              <a:rPr lang="en"/>
              <a:t>Resource: </a:t>
            </a:r>
            <a:endParaRPr/>
          </a:p>
          <a:p>
            <a:pPr marL="0" lvl="0" indent="0" algn="l" rtl="0">
              <a:spcBef>
                <a:spcPts val="0"/>
              </a:spcBef>
              <a:spcAft>
                <a:spcPts val="0"/>
              </a:spcAft>
              <a:buNone/>
            </a:pPr>
            <a:r>
              <a:rPr lang="en">
                <a:solidFill>
                  <a:schemeClr val="dk1"/>
                </a:solidFill>
              </a:rPr>
              <a:t>Empowering yourself with curiosity- </a:t>
            </a:r>
            <a:r>
              <a:rPr lang="en" u="sng">
                <a:solidFill>
                  <a:schemeClr val="hlink"/>
                </a:solidFill>
                <a:hlinkClick r:id="rId3"/>
              </a:rPr>
              <a:t>https://www.modernhealth.com/post/how-to-empower-yourself-with-curiosity-the-super-skill</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27656fad7a8_1_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27656fad7a8_1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Facilitator Notes:</a:t>
            </a:r>
            <a:endParaRPr/>
          </a:p>
          <a:p>
            <a:pPr marL="457200" lvl="0" indent="-298450" algn="l" rtl="0">
              <a:spcBef>
                <a:spcPts val="0"/>
              </a:spcBef>
              <a:spcAft>
                <a:spcPts val="0"/>
              </a:spcAft>
              <a:buClr>
                <a:schemeClr val="dk1"/>
              </a:buClr>
              <a:buSzPts val="1100"/>
              <a:buChar char="-"/>
            </a:pPr>
            <a:r>
              <a:rPr lang="en">
                <a:solidFill>
                  <a:schemeClr val="dk1"/>
                </a:solidFill>
              </a:rPr>
              <a:t>In this activity, the goal is to practice being curious using “what,” “when,” “where,” or “how” questions.</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Participants will role play as a speaker, listener, and observer. If time allows, participants can rotate roles.</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Remind participants that this is not an actual emergency situation where anyone’s life or safety is in danger, although the patient/colleague role will act as though it is.</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The observer can share their experience once the activity has concluded.</a:t>
            </a:r>
            <a:endParaRPr>
              <a:solidFill>
                <a:schemeClr val="dk1"/>
              </a:solidFill>
            </a:endParaRPr>
          </a:p>
          <a:p>
            <a:pPr marL="457200" lvl="0" indent="-298450" algn="l" rtl="0">
              <a:spcBef>
                <a:spcPts val="0"/>
              </a:spcBef>
              <a:spcAft>
                <a:spcPts val="0"/>
              </a:spcAft>
              <a:buSzPts val="1100"/>
              <a:buChar char="-"/>
            </a:pPr>
            <a:r>
              <a:rPr lang="en"/>
              <a:t>Note: You may find yourself slipping into approval, disapproval, or judgement. Stick with peeling back the layers to learn more about the person’s experience.</a:t>
            </a: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12"/>
        <p:cNvGrpSpPr/>
        <p:nvPr/>
      </p:nvGrpSpPr>
      <p:grpSpPr>
        <a:xfrm>
          <a:off x="0" y="0"/>
          <a:ext cx="0" cy="0"/>
          <a:chOff x="0" y="0"/>
          <a:chExt cx="0" cy="0"/>
        </a:xfrm>
      </p:grpSpPr>
      <p:sp>
        <p:nvSpPr>
          <p:cNvPr id="13" name="Google Shape;13;p2"/>
          <p:cNvSpPr txBox="1">
            <a:spLocks noGrp="1"/>
          </p:cNvSpPr>
          <p:nvPr>
            <p:ph type="title"/>
          </p:nvPr>
        </p:nvSpPr>
        <p:spPr>
          <a:xfrm>
            <a:off x="1625346" y="918972"/>
            <a:ext cx="6960900" cy="2640300"/>
          </a:xfrm>
          <a:prstGeom prst="rect">
            <a:avLst/>
          </a:prstGeom>
          <a:noFill/>
          <a:ln>
            <a:noFill/>
          </a:ln>
        </p:spPr>
        <p:txBody>
          <a:bodyPr spcFirstLastPara="1" wrap="square" lIns="68575" tIns="34275" rIns="68575" bIns="34275" anchor="ctr" anchorCtr="0">
            <a:normAutofit/>
          </a:bodyPr>
          <a:lstStyle>
            <a:lvl1pPr lvl="0" algn="l">
              <a:lnSpc>
                <a:spcPct val="85000"/>
              </a:lnSpc>
              <a:spcBef>
                <a:spcPts val="0"/>
              </a:spcBef>
              <a:spcAft>
                <a:spcPts val="0"/>
              </a:spcAft>
              <a:buClr>
                <a:schemeClr val="dk1"/>
              </a:buClr>
              <a:buSzPts val="5400"/>
              <a:buFont typeface="Muli"/>
              <a:buNone/>
              <a:defRPr sz="5400" b="1">
                <a:solidFill>
                  <a:schemeClr val="dk1"/>
                </a:solidFill>
                <a:latin typeface="Muli"/>
                <a:ea typeface="Muli"/>
                <a:cs typeface="Muli"/>
                <a:sym typeface="Muli"/>
              </a:defRPr>
            </a:lvl1pPr>
            <a:lvl2pPr lvl="1">
              <a:spcBef>
                <a:spcPts val="0"/>
              </a:spcBef>
              <a:spcAft>
                <a:spcPts val="0"/>
              </a:spcAft>
              <a:buSzPts val="1100"/>
              <a:buFont typeface="Muli"/>
              <a:buNone/>
              <a:defRPr>
                <a:latin typeface="Muli"/>
                <a:ea typeface="Muli"/>
                <a:cs typeface="Muli"/>
                <a:sym typeface="Muli"/>
              </a:defRPr>
            </a:lvl2pPr>
            <a:lvl3pPr lvl="2">
              <a:spcBef>
                <a:spcPts val="0"/>
              </a:spcBef>
              <a:spcAft>
                <a:spcPts val="0"/>
              </a:spcAft>
              <a:buSzPts val="1100"/>
              <a:buFont typeface="Muli"/>
              <a:buNone/>
              <a:defRPr>
                <a:latin typeface="Muli"/>
                <a:ea typeface="Muli"/>
                <a:cs typeface="Muli"/>
                <a:sym typeface="Muli"/>
              </a:defRPr>
            </a:lvl3pPr>
            <a:lvl4pPr lvl="3">
              <a:spcBef>
                <a:spcPts val="0"/>
              </a:spcBef>
              <a:spcAft>
                <a:spcPts val="0"/>
              </a:spcAft>
              <a:buSzPts val="1100"/>
              <a:buFont typeface="Muli"/>
              <a:buNone/>
              <a:defRPr>
                <a:latin typeface="Muli"/>
                <a:ea typeface="Muli"/>
                <a:cs typeface="Muli"/>
                <a:sym typeface="Muli"/>
              </a:defRPr>
            </a:lvl4pPr>
            <a:lvl5pPr lvl="4">
              <a:spcBef>
                <a:spcPts val="0"/>
              </a:spcBef>
              <a:spcAft>
                <a:spcPts val="0"/>
              </a:spcAft>
              <a:buSzPts val="1100"/>
              <a:buFont typeface="Muli"/>
              <a:buNone/>
              <a:defRPr>
                <a:latin typeface="Muli"/>
                <a:ea typeface="Muli"/>
                <a:cs typeface="Muli"/>
                <a:sym typeface="Muli"/>
              </a:defRPr>
            </a:lvl5pPr>
            <a:lvl6pPr lvl="5">
              <a:spcBef>
                <a:spcPts val="0"/>
              </a:spcBef>
              <a:spcAft>
                <a:spcPts val="0"/>
              </a:spcAft>
              <a:buSzPts val="1100"/>
              <a:buFont typeface="Muli"/>
              <a:buNone/>
              <a:defRPr>
                <a:latin typeface="Muli"/>
                <a:ea typeface="Muli"/>
                <a:cs typeface="Muli"/>
                <a:sym typeface="Muli"/>
              </a:defRPr>
            </a:lvl6pPr>
            <a:lvl7pPr lvl="6">
              <a:spcBef>
                <a:spcPts val="0"/>
              </a:spcBef>
              <a:spcAft>
                <a:spcPts val="0"/>
              </a:spcAft>
              <a:buSzPts val="1100"/>
              <a:buFont typeface="Muli"/>
              <a:buNone/>
              <a:defRPr>
                <a:latin typeface="Muli"/>
                <a:ea typeface="Muli"/>
                <a:cs typeface="Muli"/>
                <a:sym typeface="Muli"/>
              </a:defRPr>
            </a:lvl7pPr>
            <a:lvl8pPr lvl="7">
              <a:spcBef>
                <a:spcPts val="0"/>
              </a:spcBef>
              <a:spcAft>
                <a:spcPts val="0"/>
              </a:spcAft>
              <a:buSzPts val="1100"/>
              <a:buFont typeface="Muli"/>
              <a:buNone/>
              <a:defRPr>
                <a:latin typeface="Muli"/>
                <a:ea typeface="Muli"/>
                <a:cs typeface="Muli"/>
                <a:sym typeface="Muli"/>
              </a:defRPr>
            </a:lvl8pPr>
            <a:lvl9pPr lvl="8">
              <a:spcBef>
                <a:spcPts val="0"/>
              </a:spcBef>
              <a:spcAft>
                <a:spcPts val="0"/>
              </a:spcAft>
              <a:buSzPts val="1100"/>
              <a:buFont typeface="Muli"/>
              <a:buNone/>
              <a:defRPr>
                <a:latin typeface="Muli"/>
                <a:ea typeface="Muli"/>
                <a:cs typeface="Muli"/>
                <a:sym typeface="Muli"/>
              </a:defRPr>
            </a:lvl9pPr>
          </a:lstStyle>
          <a:p>
            <a:endParaRPr/>
          </a:p>
        </p:txBody>
      </p:sp>
      <p:sp>
        <p:nvSpPr>
          <p:cNvPr id="14" name="Google Shape;14;p2"/>
          <p:cNvSpPr txBox="1">
            <a:spLocks noGrp="1"/>
          </p:cNvSpPr>
          <p:nvPr>
            <p:ph type="body" idx="1"/>
          </p:nvPr>
        </p:nvSpPr>
        <p:spPr>
          <a:xfrm>
            <a:off x="1624331" y="3765042"/>
            <a:ext cx="6789300" cy="8001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900"/>
              </a:spcBef>
              <a:spcAft>
                <a:spcPts val="0"/>
              </a:spcAft>
              <a:buSzPts val="1300"/>
              <a:buFont typeface="Muli"/>
              <a:buNone/>
              <a:defRPr sz="1500">
                <a:solidFill>
                  <a:schemeClr val="dk1"/>
                </a:solidFill>
                <a:latin typeface="Muli"/>
                <a:ea typeface="Muli"/>
                <a:cs typeface="Muli"/>
                <a:sym typeface="Muli"/>
              </a:defRPr>
            </a:lvl1pPr>
            <a:lvl2pPr marL="914400" lvl="1" indent="-228600" algn="l">
              <a:lnSpc>
                <a:spcPct val="90000"/>
              </a:lnSpc>
              <a:spcBef>
                <a:spcPts val="300"/>
              </a:spcBef>
              <a:spcAft>
                <a:spcPts val="0"/>
              </a:spcAft>
              <a:buSzPts val="1100"/>
              <a:buFont typeface="Muli"/>
              <a:buNone/>
              <a:defRPr sz="1400">
                <a:solidFill>
                  <a:srgbClr val="888888"/>
                </a:solidFill>
                <a:latin typeface="Muli"/>
                <a:ea typeface="Muli"/>
                <a:cs typeface="Muli"/>
                <a:sym typeface="Muli"/>
              </a:defRPr>
            </a:lvl2pPr>
            <a:lvl3pPr marL="1371600" lvl="2" indent="-228600" algn="l">
              <a:lnSpc>
                <a:spcPct val="90000"/>
              </a:lnSpc>
              <a:spcBef>
                <a:spcPts val="300"/>
              </a:spcBef>
              <a:spcAft>
                <a:spcPts val="0"/>
              </a:spcAft>
              <a:buSzPts val="1000"/>
              <a:buFont typeface="Muli"/>
              <a:buNone/>
              <a:defRPr sz="1200">
                <a:solidFill>
                  <a:srgbClr val="888888"/>
                </a:solidFill>
                <a:latin typeface="Muli"/>
                <a:ea typeface="Muli"/>
                <a:cs typeface="Muli"/>
                <a:sym typeface="Muli"/>
              </a:defRPr>
            </a:lvl3pPr>
            <a:lvl4pPr marL="1828800" lvl="3" indent="-228600" algn="l">
              <a:lnSpc>
                <a:spcPct val="90000"/>
              </a:lnSpc>
              <a:spcBef>
                <a:spcPts val="300"/>
              </a:spcBef>
              <a:spcAft>
                <a:spcPts val="0"/>
              </a:spcAft>
              <a:buSzPts val="900"/>
              <a:buFont typeface="Muli"/>
              <a:buNone/>
              <a:defRPr sz="1100">
                <a:solidFill>
                  <a:srgbClr val="888888"/>
                </a:solidFill>
                <a:latin typeface="Muli"/>
                <a:ea typeface="Muli"/>
                <a:cs typeface="Muli"/>
                <a:sym typeface="Muli"/>
              </a:defRPr>
            </a:lvl4pPr>
            <a:lvl5pPr marL="2286000" lvl="4" indent="-228600" algn="l">
              <a:lnSpc>
                <a:spcPct val="90000"/>
              </a:lnSpc>
              <a:spcBef>
                <a:spcPts val="300"/>
              </a:spcBef>
              <a:spcAft>
                <a:spcPts val="0"/>
              </a:spcAft>
              <a:buSzPts val="900"/>
              <a:buFont typeface="Muli"/>
              <a:buNone/>
              <a:defRPr sz="1100">
                <a:solidFill>
                  <a:srgbClr val="888888"/>
                </a:solidFill>
                <a:latin typeface="Muli"/>
                <a:ea typeface="Muli"/>
                <a:cs typeface="Muli"/>
                <a:sym typeface="Muli"/>
              </a:defRPr>
            </a:lvl5pPr>
            <a:lvl6pPr marL="2743200" lvl="5" indent="-228600" algn="l">
              <a:lnSpc>
                <a:spcPct val="90000"/>
              </a:lnSpc>
              <a:spcBef>
                <a:spcPts val="300"/>
              </a:spcBef>
              <a:spcAft>
                <a:spcPts val="0"/>
              </a:spcAft>
              <a:buSzPts val="900"/>
              <a:buFont typeface="Muli"/>
              <a:buNone/>
              <a:defRPr sz="1100">
                <a:solidFill>
                  <a:srgbClr val="888888"/>
                </a:solidFill>
                <a:latin typeface="Muli"/>
                <a:ea typeface="Muli"/>
                <a:cs typeface="Muli"/>
                <a:sym typeface="Muli"/>
              </a:defRPr>
            </a:lvl6pPr>
            <a:lvl7pPr marL="3200400" lvl="6" indent="-228600" algn="l">
              <a:lnSpc>
                <a:spcPct val="90000"/>
              </a:lnSpc>
              <a:spcBef>
                <a:spcPts val="300"/>
              </a:spcBef>
              <a:spcAft>
                <a:spcPts val="0"/>
              </a:spcAft>
              <a:buSzPts val="900"/>
              <a:buFont typeface="Muli"/>
              <a:buNone/>
              <a:defRPr sz="1100">
                <a:solidFill>
                  <a:srgbClr val="888888"/>
                </a:solidFill>
                <a:latin typeface="Muli"/>
                <a:ea typeface="Muli"/>
                <a:cs typeface="Muli"/>
                <a:sym typeface="Muli"/>
              </a:defRPr>
            </a:lvl7pPr>
            <a:lvl8pPr marL="3657600" lvl="7" indent="-228600" algn="l">
              <a:lnSpc>
                <a:spcPct val="90000"/>
              </a:lnSpc>
              <a:spcBef>
                <a:spcPts val="300"/>
              </a:spcBef>
              <a:spcAft>
                <a:spcPts val="0"/>
              </a:spcAft>
              <a:buSzPts val="900"/>
              <a:buFont typeface="Muli"/>
              <a:buNone/>
              <a:defRPr sz="1100">
                <a:solidFill>
                  <a:srgbClr val="888888"/>
                </a:solidFill>
                <a:latin typeface="Muli"/>
                <a:ea typeface="Muli"/>
                <a:cs typeface="Muli"/>
                <a:sym typeface="Muli"/>
              </a:defRPr>
            </a:lvl8pPr>
            <a:lvl9pPr marL="4114800" lvl="8" indent="-228600" algn="l">
              <a:lnSpc>
                <a:spcPct val="90000"/>
              </a:lnSpc>
              <a:spcBef>
                <a:spcPts val="300"/>
              </a:spcBef>
              <a:spcAft>
                <a:spcPts val="200"/>
              </a:spcAft>
              <a:buSzPts val="900"/>
              <a:buFont typeface="Muli"/>
              <a:buNone/>
              <a:defRPr sz="1100">
                <a:solidFill>
                  <a:srgbClr val="888888"/>
                </a:solidFill>
                <a:latin typeface="Muli"/>
                <a:ea typeface="Muli"/>
                <a:cs typeface="Muli"/>
                <a:sym typeface="Muli"/>
              </a:defRPr>
            </a:lvl9pPr>
          </a:lstStyle>
          <a:p>
            <a:endParaRPr/>
          </a:p>
        </p:txBody>
      </p:sp>
      <p:pic>
        <p:nvPicPr>
          <p:cNvPr id="15" name="Google Shape;15;p2"/>
          <p:cNvPicPr preferRelativeResize="0"/>
          <p:nvPr/>
        </p:nvPicPr>
        <p:blipFill rotWithShape="1">
          <a:blip r:embed="rId2">
            <a:alphaModFix/>
          </a:blip>
          <a:srcRect/>
          <a:stretch/>
        </p:blipFill>
        <p:spPr>
          <a:xfrm>
            <a:off x="432639" y="1593338"/>
            <a:ext cx="1291573" cy="1291573"/>
          </a:xfrm>
          <a:prstGeom prst="rect">
            <a:avLst/>
          </a:prstGeom>
          <a:noFill/>
          <a:ln>
            <a:noFill/>
          </a:ln>
        </p:spPr>
      </p:pic>
      <p:pic>
        <p:nvPicPr>
          <p:cNvPr id="16" name="Google Shape;16;p2"/>
          <p:cNvPicPr preferRelativeResize="0"/>
          <p:nvPr/>
        </p:nvPicPr>
        <p:blipFill rotWithShape="1">
          <a:blip r:embed="rId3">
            <a:alphaModFix/>
          </a:blip>
          <a:srcRect/>
          <a:stretch/>
        </p:blipFill>
        <p:spPr>
          <a:xfrm>
            <a:off x="1624331" y="3474934"/>
            <a:ext cx="6973571" cy="84368"/>
          </a:xfrm>
          <a:prstGeom prst="rect">
            <a:avLst/>
          </a:prstGeom>
          <a:noFill/>
          <a:ln>
            <a:noFill/>
          </a:ln>
        </p:spPr>
      </p:pic>
      <p:sp>
        <p:nvSpPr>
          <p:cNvPr id="17" name="Google Shape;17;p2"/>
          <p:cNvSpPr txBox="1"/>
          <p:nvPr/>
        </p:nvSpPr>
        <p:spPr>
          <a:xfrm>
            <a:off x="306625" y="4802225"/>
            <a:ext cx="5709300" cy="3093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900"/>
              </a:spcBef>
              <a:spcAft>
                <a:spcPts val="0"/>
              </a:spcAft>
              <a:buNone/>
            </a:pPr>
            <a:r>
              <a:rPr lang="en" sz="900" i="1">
                <a:solidFill>
                  <a:schemeClr val="dk1"/>
                </a:solidFill>
                <a:latin typeface="Muli"/>
                <a:ea typeface="Muli"/>
                <a:cs typeface="Muli"/>
                <a:sym typeface="Muli"/>
              </a:rPr>
              <a:t>Property of Origins Training &amp; Consulting. Use and distribution limited to approved individuals only. </a:t>
            </a:r>
            <a:endParaRPr sz="900" i="1">
              <a:solidFill>
                <a:schemeClr val="dk1"/>
              </a:solidFill>
              <a:latin typeface="Muli"/>
              <a:ea typeface="Muli"/>
              <a:cs typeface="Muli"/>
              <a:sym typeface="Muli"/>
            </a:endParaRPr>
          </a:p>
        </p:txBody>
      </p:sp>
      <p:pic>
        <p:nvPicPr>
          <p:cNvPr id="18" name="Google Shape;18;p2"/>
          <p:cNvPicPr preferRelativeResize="0"/>
          <p:nvPr/>
        </p:nvPicPr>
        <p:blipFill>
          <a:blip r:embed="rId4">
            <a:alphaModFix/>
          </a:blip>
          <a:stretch>
            <a:fillRect/>
          </a:stretch>
        </p:blipFill>
        <p:spPr>
          <a:xfrm>
            <a:off x="7009325" y="4565150"/>
            <a:ext cx="1080725" cy="449600"/>
          </a:xfrm>
          <a:prstGeom prst="rect">
            <a:avLst/>
          </a:prstGeom>
          <a:noFill/>
          <a:ln>
            <a:noFill/>
          </a:ln>
        </p:spPr>
      </p:pic>
      <p:pic>
        <p:nvPicPr>
          <p:cNvPr id="19" name="Google Shape;19;p2"/>
          <p:cNvPicPr preferRelativeResize="0"/>
          <p:nvPr/>
        </p:nvPicPr>
        <p:blipFill>
          <a:blip r:embed="rId5">
            <a:alphaModFix/>
          </a:blip>
          <a:stretch>
            <a:fillRect/>
          </a:stretch>
        </p:blipFill>
        <p:spPr>
          <a:xfrm>
            <a:off x="1551600" y="3479750"/>
            <a:ext cx="7135124" cy="7472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71"/>
        <p:cNvGrpSpPr/>
        <p:nvPr/>
      </p:nvGrpSpPr>
      <p:grpSpPr>
        <a:xfrm>
          <a:off x="0" y="0"/>
          <a:ext cx="0" cy="0"/>
          <a:chOff x="0" y="0"/>
          <a:chExt cx="0" cy="0"/>
        </a:xfrm>
      </p:grpSpPr>
      <p:pic>
        <p:nvPicPr>
          <p:cNvPr id="72" name="Google Shape;72;p12"/>
          <p:cNvPicPr preferRelativeResize="0"/>
          <p:nvPr/>
        </p:nvPicPr>
        <p:blipFill rotWithShape="1">
          <a:blip r:embed="rId2">
            <a:alphaModFix/>
          </a:blip>
          <a:srcRect/>
          <a:stretch/>
        </p:blipFill>
        <p:spPr>
          <a:xfrm rot="-5400000">
            <a:off x="-2540636" y="2540635"/>
            <a:ext cx="5143500" cy="62228"/>
          </a:xfrm>
          <a:prstGeom prst="rect">
            <a:avLst/>
          </a:prstGeom>
          <a:noFill/>
          <a:ln>
            <a:noFill/>
          </a:ln>
        </p:spPr>
      </p:pic>
      <p:pic>
        <p:nvPicPr>
          <p:cNvPr id="73" name="Google Shape;73;p12"/>
          <p:cNvPicPr preferRelativeResize="0"/>
          <p:nvPr/>
        </p:nvPicPr>
        <p:blipFill>
          <a:blip r:embed="rId3">
            <a:alphaModFix/>
          </a:blip>
          <a:stretch>
            <a:fillRect/>
          </a:stretch>
        </p:blipFill>
        <p:spPr>
          <a:xfrm rot="-5400000">
            <a:off x="-2550800" y="2544551"/>
            <a:ext cx="5163824" cy="74725"/>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bg>
      <p:bgPr>
        <a:solidFill>
          <a:schemeClr val="lt1"/>
        </a:solidFill>
        <a:effectLst/>
      </p:bgPr>
    </p:bg>
    <p:spTree>
      <p:nvGrpSpPr>
        <p:cNvPr id="1" name="Shape 74"/>
        <p:cNvGrpSpPr/>
        <p:nvPr/>
      </p:nvGrpSpPr>
      <p:grpSpPr>
        <a:xfrm>
          <a:off x="0" y="0"/>
          <a:ext cx="0" cy="0"/>
          <a:chOff x="0" y="0"/>
          <a:chExt cx="0" cy="0"/>
        </a:xfrm>
      </p:grpSpPr>
      <p:sp>
        <p:nvSpPr>
          <p:cNvPr id="75" name="Google Shape;75;p13"/>
          <p:cNvSpPr/>
          <p:nvPr/>
        </p:nvSpPr>
        <p:spPr>
          <a:xfrm>
            <a:off x="690625" y="1010210"/>
            <a:ext cx="7667100" cy="60600"/>
          </a:xfrm>
          <a:prstGeom prst="rect">
            <a:avLst/>
          </a:prstGeom>
          <a:solidFill>
            <a:srgbClr val="005D80"/>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76" name="Google Shape;76;p13"/>
          <p:cNvSpPr txBox="1">
            <a:spLocks noGrp="1"/>
          </p:cNvSpPr>
          <p:nvPr>
            <p:ph type="ctrTitle"/>
          </p:nvPr>
        </p:nvSpPr>
        <p:spPr>
          <a:xfrm>
            <a:off x="690625" y="1096181"/>
            <a:ext cx="7652700" cy="2277000"/>
          </a:xfrm>
          <a:prstGeom prst="rect">
            <a:avLst/>
          </a:prstGeom>
          <a:noFill/>
          <a:ln>
            <a:noFill/>
          </a:ln>
        </p:spPr>
        <p:txBody>
          <a:bodyPr spcFirstLastPara="1" wrap="square" lIns="68575" tIns="34275" rIns="68575" bIns="34275" anchor="ctr" anchorCtr="0">
            <a:noAutofit/>
          </a:bodyPr>
          <a:lstStyle>
            <a:lvl1pPr lvl="0" algn="l" rtl="0">
              <a:lnSpc>
                <a:spcPct val="85000"/>
              </a:lnSpc>
              <a:spcBef>
                <a:spcPts val="0"/>
              </a:spcBef>
              <a:spcAft>
                <a:spcPts val="0"/>
              </a:spcAft>
              <a:buClr>
                <a:schemeClr val="dk1"/>
              </a:buClr>
              <a:buSzPts val="5400"/>
              <a:buFont typeface="Muli"/>
              <a:buNone/>
              <a:defRPr sz="5400" b="1" cap="none">
                <a:solidFill>
                  <a:schemeClr val="dk1"/>
                </a:solidFill>
                <a:latin typeface="Muli"/>
                <a:ea typeface="Muli"/>
                <a:cs typeface="Muli"/>
                <a:sym typeface="Muli"/>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77" name="Google Shape;77;p13"/>
          <p:cNvSpPr txBox="1">
            <a:spLocks noGrp="1"/>
          </p:cNvSpPr>
          <p:nvPr>
            <p:ph type="subTitle" idx="1"/>
          </p:nvPr>
        </p:nvSpPr>
        <p:spPr>
          <a:xfrm>
            <a:off x="802386" y="3291840"/>
            <a:ext cx="5918400" cy="8025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900"/>
              </a:spcBef>
              <a:spcAft>
                <a:spcPts val="0"/>
              </a:spcAft>
              <a:buSzPts val="1400"/>
              <a:buFont typeface="Muli"/>
              <a:buNone/>
              <a:defRPr sz="1700">
                <a:solidFill>
                  <a:schemeClr val="dk1"/>
                </a:solidFill>
                <a:latin typeface="Muli"/>
                <a:ea typeface="Muli"/>
                <a:cs typeface="Muli"/>
                <a:sym typeface="Muli"/>
              </a:defRPr>
            </a:lvl1pPr>
            <a:lvl2pPr lvl="1" algn="ctr" rtl="0">
              <a:lnSpc>
                <a:spcPct val="90000"/>
              </a:lnSpc>
              <a:spcBef>
                <a:spcPts val="300"/>
              </a:spcBef>
              <a:spcAft>
                <a:spcPts val="0"/>
              </a:spcAft>
              <a:buSzPts val="1400"/>
              <a:buFont typeface="Muli"/>
              <a:buNone/>
              <a:defRPr sz="1700">
                <a:latin typeface="Muli"/>
                <a:ea typeface="Muli"/>
                <a:cs typeface="Muli"/>
                <a:sym typeface="Muli"/>
              </a:defRPr>
            </a:lvl2pPr>
            <a:lvl3pPr lvl="2" algn="ctr" rtl="0">
              <a:lnSpc>
                <a:spcPct val="90000"/>
              </a:lnSpc>
              <a:spcBef>
                <a:spcPts val="300"/>
              </a:spcBef>
              <a:spcAft>
                <a:spcPts val="0"/>
              </a:spcAft>
              <a:buSzPts val="1400"/>
              <a:buFont typeface="Muli"/>
              <a:buNone/>
              <a:defRPr sz="1700">
                <a:latin typeface="Muli"/>
                <a:ea typeface="Muli"/>
                <a:cs typeface="Muli"/>
                <a:sym typeface="Muli"/>
              </a:defRPr>
            </a:lvl3pPr>
            <a:lvl4pPr lvl="3" algn="ctr" rtl="0">
              <a:lnSpc>
                <a:spcPct val="90000"/>
              </a:lnSpc>
              <a:spcBef>
                <a:spcPts val="300"/>
              </a:spcBef>
              <a:spcAft>
                <a:spcPts val="0"/>
              </a:spcAft>
              <a:buSzPts val="1300"/>
              <a:buFont typeface="Muli"/>
              <a:buNone/>
              <a:defRPr sz="1500">
                <a:latin typeface="Muli"/>
                <a:ea typeface="Muli"/>
                <a:cs typeface="Muli"/>
                <a:sym typeface="Muli"/>
              </a:defRPr>
            </a:lvl4pPr>
            <a:lvl5pPr lvl="4" algn="ctr" rtl="0">
              <a:lnSpc>
                <a:spcPct val="90000"/>
              </a:lnSpc>
              <a:spcBef>
                <a:spcPts val="300"/>
              </a:spcBef>
              <a:spcAft>
                <a:spcPts val="0"/>
              </a:spcAft>
              <a:buSzPts val="1300"/>
              <a:buFont typeface="Muli"/>
              <a:buNone/>
              <a:defRPr sz="1500">
                <a:latin typeface="Muli"/>
                <a:ea typeface="Muli"/>
                <a:cs typeface="Muli"/>
                <a:sym typeface="Muli"/>
              </a:defRPr>
            </a:lvl5pPr>
            <a:lvl6pPr lvl="5" algn="ctr" rtl="0">
              <a:lnSpc>
                <a:spcPct val="90000"/>
              </a:lnSpc>
              <a:spcBef>
                <a:spcPts val="300"/>
              </a:spcBef>
              <a:spcAft>
                <a:spcPts val="0"/>
              </a:spcAft>
              <a:buSzPts val="1300"/>
              <a:buFont typeface="Muli"/>
              <a:buNone/>
              <a:defRPr sz="1500">
                <a:latin typeface="Muli"/>
                <a:ea typeface="Muli"/>
                <a:cs typeface="Muli"/>
                <a:sym typeface="Muli"/>
              </a:defRPr>
            </a:lvl6pPr>
            <a:lvl7pPr lvl="6" algn="ctr" rtl="0">
              <a:lnSpc>
                <a:spcPct val="90000"/>
              </a:lnSpc>
              <a:spcBef>
                <a:spcPts val="300"/>
              </a:spcBef>
              <a:spcAft>
                <a:spcPts val="0"/>
              </a:spcAft>
              <a:buSzPts val="1300"/>
              <a:buFont typeface="Muli"/>
              <a:buNone/>
              <a:defRPr sz="1500">
                <a:latin typeface="Muli"/>
                <a:ea typeface="Muli"/>
                <a:cs typeface="Muli"/>
                <a:sym typeface="Muli"/>
              </a:defRPr>
            </a:lvl7pPr>
            <a:lvl8pPr lvl="7" algn="ctr" rtl="0">
              <a:lnSpc>
                <a:spcPct val="90000"/>
              </a:lnSpc>
              <a:spcBef>
                <a:spcPts val="300"/>
              </a:spcBef>
              <a:spcAft>
                <a:spcPts val="0"/>
              </a:spcAft>
              <a:buSzPts val="1300"/>
              <a:buFont typeface="Muli"/>
              <a:buNone/>
              <a:defRPr sz="1500">
                <a:latin typeface="Muli"/>
                <a:ea typeface="Muli"/>
                <a:cs typeface="Muli"/>
                <a:sym typeface="Muli"/>
              </a:defRPr>
            </a:lvl8pPr>
            <a:lvl9pPr lvl="8" algn="ctr" rtl="0">
              <a:lnSpc>
                <a:spcPct val="90000"/>
              </a:lnSpc>
              <a:spcBef>
                <a:spcPts val="300"/>
              </a:spcBef>
              <a:spcAft>
                <a:spcPts val="200"/>
              </a:spcAft>
              <a:buSzPts val="1300"/>
              <a:buFont typeface="Muli"/>
              <a:buNone/>
              <a:defRPr sz="1500">
                <a:latin typeface="Muli"/>
                <a:ea typeface="Muli"/>
                <a:cs typeface="Muli"/>
                <a:sym typeface="Muli"/>
              </a:defRPr>
            </a:lvl9pPr>
          </a:lstStyle>
          <a:p>
            <a:endParaRPr/>
          </a:p>
        </p:txBody>
      </p:sp>
      <p:pic>
        <p:nvPicPr>
          <p:cNvPr id="78" name="Google Shape;78;p13"/>
          <p:cNvPicPr preferRelativeResize="0"/>
          <p:nvPr/>
        </p:nvPicPr>
        <p:blipFill rotWithShape="1">
          <a:blip r:embed="rId2">
            <a:alphaModFix/>
          </a:blip>
          <a:srcRect/>
          <a:stretch/>
        </p:blipFill>
        <p:spPr>
          <a:xfrm>
            <a:off x="7880630" y="3842684"/>
            <a:ext cx="1291573" cy="1291573"/>
          </a:xfrm>
          <a:prstGeom prst="rect">
            <a:avLst/>
          </a:prstGeom>
          <a:noFill/>
          <a:ln>
            <a:noFill/>
          </a:ln>
        </p:spPr>
      </p:pic>
      <p:pic>
        <p:nvPicPr>
          <p:cNvPr id="79" name="Google Shape;79;p13"/>
          <p:cNvPicPr preferRelativeResize="0"/>
          <p:nvPr/>
        </p:nvPicPr>
        <p:blipFill rotWithShape="1">
          <a:blip r:embed="rId3">
            <a:alphaModFix/>
          </a:blip>
          <a:srcRect/>
          <a:stretch/>
        </p:blipFill>
        <p:spPr>
          <a:xfrm rot="10800000" flipH="1">
            <a:off x="690625" y="3182644"/>
            <a:ext cx="7652675" cy="92584"/>
          </a:xfrm>
          <a:prstGeom prst="rect">
            <a:avLst/>
          </a:prstGeom>
          <a:noFill/>
          <a:ln>
            <a:noFill/>
          </a:ln>
        </p:spPr>
      </p:pic>
      <p:sp>
        <p:nvSpPr>
          <p:cNvPr id="80" name="Google Shape;80;p13"/>
          <p:cNvSpPr txBox="1"/>
          <p:nvPr/>
        </p:nvSpPr>
        <p:spPr>
          <a:xfrm>
            <a:off x="288450" y="4844800"/>
            <a:ext cx="6465600" cy="3093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900"/>
              </a:spcBef>
              <a:spcAft>
                <a:spcPts val="0"/>
              </a:spcAft>
              <a:buNone/>
            </a:pPr>
            <a:r>
              <a:rPr lang="en" sz="900" i="1">
                <a:solidFill>
                  <a:schemeClr val="dk1"/>
                </a:solidFill>
                <a:latin typeface="Muli"/>
                <a:ea typeface="Muli"/>
                <a:cs typeface="Muli"/>
                <a:sym typeface="Muli"/>
              </a:rPr>
              <a:t>Property of Origins Training &amp; Consulting. Use and distribution limited to approved individuals only. </a:t>
            </a:r>
            <a:endParaRPr sz="900" i="1">
              <a:latin typeface="Muli"/>
              <a:ea typeface="Muli"/>
              <a:cs typeface="Muli"/>
              <a:sym typeface="Muli"/>
            </a:endParaRPr>
          </a:p>
        </p:txBody>
      </p:sp>
      <p:sp>
        <p:nvSpPr>
          <p:cNvPr id="81" name="Google Shape;81;p13"/>
          <p:cNvSpPr txBox="1"/>
          <p:nvPr/>
        </p:nvSpPr>
        <p:spPr>
          <a:xfrm>
            <a:off x="7963650" y="4727100"/>
            <a:ext cx="30000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900">
              <a:solidFill>
                <a:schemeClr val="dk1"/>
              </a:solidFill>
              <a:latin typeface="Muli"/>
              <a:ea typeface="Muli"/>
              <a:cs typeface="Muli"/>
              <a:sym typeface="Muli"/>
            </a:endParaRPr>
          </a:p>
          <a:p>
            <a:pPr marL="0" lvl="0" indent="0" algn="l" rtl="0">
              <a:spcBef>
                <a:spcPts val="0"/>
              </a:spcBef>
              <a:spcAft>
                <a:spcPts val="0"/>
              </a:spcAft>
              <a:buNone/>
            </a:pPr>
            <a:r>
              <a:rPr lang="en" sz="900">
                <a:solidFill>
                  <a:schemeClr val="dk1"/>
                </a:solidFill>
                <a:latin typeface="Muli"/>
                <a:ea typeface="Muli"/>
                <a:cs typeface="Muli"/>
                <a:sym typeface="Muli"/>
              </a:rPr>
              <a:t>originstraining.org</a:t>
            </a:r>
            <a:endParaRPr sz="900">
              <a:solidFill>
                <a:schemeClr val="dk1"/>
              </a:solidFill>
              <a:latin typeface="Muli"/>
              <a:ea typeface="Muli"/>
              <a:cs typeface="Muli"/>
              <a:sym typeface="Muli"/>
            </a:endParaRPr>
          </a:p>
        </p:txBody>
      </p:sp>
      <p:pic>
        <p:nvPicPr>
          <p:cNvPr id="82" name="Google Shape;82;p13"/>
          <p:cNvPicPr preferRelativeResize="0"/>
          <p:nvPr/>
        </p:nvPicPr>
        <p:blipFill>
          <a:blip r:embed="rId4">
            <a:alphaModFix/>
          </a:blip>
          <a:stretch>
            <a:fillRect/>
          </a:stretch>
        </p:blipFill>
        <p:spPr>
          <a:xfrm>
            <a:off x="212775" y="181050"/>
            <a:ext cx="1080725" cy="449600"/>
          </a:xfrm>
          <a:prstGeom prst="rect">
            <a:avLst/>
          </a:prstGeom>
          <a:noFill/>
          <a:ln>
            <a:noFill/>
          </a:ln>
        </p:spPr>
      </p:pic>
      <p:pic>
        <p:nvPicPr>
          <p:cNvPr id="83" name="Google Shape;83;p13"/>
          <p:cNvPicPr preferRelativeResize="0"/>
          <p:nvPr/>
        </p:nvPicPr>
        <p:blipFill>
          <a:blip r:embed="rId5">
            <a:alphaModFix/>
          </a:blip>
          <a:stretch>
            <a:fillRect/>
          </a:stretch>
        </p:blipFill>
        <p:spPr>
          <a:xfrm>
            <a:off x="690615" y="3191575"/>
            <a:ext cx="7652675" cy="74750"/>
          </a:xfrm>
          <a:prstGeom prst="rect">
            <a:avLst/>
          </a:prstGeom>
          <a:noFill/>
          <a:ln>
            <a:noFill/>
          </a:ln>
        </p:spPr>
      </p:pic>
      <p:pic>
        <p:nvPicPr>
          <p:cNvPr id="84" name="Google Shape;84;p13"/>
          <p:cNvPicPr preferRelativeResize="0"/>
          <p:nvPr/>
        </p:nvPicPr>
        <p:blipFill>
          <a:blip r:embed="rId5">
            <a:alphaModFix/>
          </a:blip>
          <a:stretch>
            <a:fillRect/>
          </a:stretch>
        </p:blipFill>
        <p:spPr>
          <a:xfrm>
            <a:off x="697828" y="1003125"/>
            <a:ext cx="7652675" cy="7475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Blank 2">
  <p:cSld name="1_Blank_2">
    <p:spTree>
      <p:nvGrpSpPr>
        <p:cNvPr id="1" name="Shape 85"/>
        <p:cNvGrpSpPr/>
        <p:nvPr/>
      </p:nvGrpSpPr>
      <p:grpSpPr>
        <a:xfrm>
          <a:off x="0" y="0"/>
          <a:ext cx="0" cy="0"/>
          <a:chOff x="0" y="0"/>
          <a:chExt cx="0" cy="0"/>
        </a:xfrm>
      </p:grpSpPr>
      <p:pic>
        <p:nvPicPr>
          <p:cNvPr id="86" name="Google Shape;86;p14"/>
          <p:cNvPicPr preferRelativeResize="0"/>
          <p:nvPr/>
        </p:nvPicPr>
        <p:blipFill rotWithShape="1">
          <a:blip r:embed="rId2">
            <a:alphaModFix/>
          </a:blip>
          <a:srcRect/>
          <a:stretch/>
        </p:blipFill>
        <p:spPr>
          <a:xfrm rot="10800000" flipH="1">
            <a:off x="745663" y="1371599"/>
            <a:ext cx="7652675" cy="92584"/>
          </a:xfrm>
          <a:prstGeom prst="rect">
            <a:avLst/>
          </a:prstGeom>
          <a:noFill/>
          <a:ln>
            <a:noFill/>
          </a:ln>
        </p:spPr>
      </p:pic>
      <p:sp>
        <p:nvSpPr>
          <p:cNvPr id="87" name="Google Shape;87;p14"/>
          <p:cNvSpPr txBox="1">
            <a:spLocks noGrp="1"/>
          </p:cNvSpPr>
          <p:nvPr>
            <p:ph type="title"/>
          </p:nvPr>
        </p:nvSpPr>
        <p:spPr>
          <a:xfrm>
            <a:off x="802386" y="363474"/>
            <a:ext cx="7543800" cy="12069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3500"/>
              <a:buFont typeface="Muli"/>
              <a:buNone/>
              <a:defRPr sz="4400">
                <a:solidFill>
                  <a:schemeClr val="dk1"/>
                </a:solidFill>
                <a:latin typeface="Muli"/>
                <a:ea typeface="Muli"/>
                <a:cs typeface="Muli"/>
                <a:sym typeface="Muli"/>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88" name="Google Shape;88;p14"/>
          <p:cNvPicPr preferRelativeResize="0"/>
          <p:nvPr/>
        </p:nvPicPr>
        <p:blipFill>
          <a:blip r:embed="rId3">
            <a:alphaModFix/>
          </a:blip>
          <a:stretch>
            <a:fillRect/>
          </a:stretch>
        </p:blipFill>
        <p:spPr>
          <a:xfrm>
            <a:off x="745663" y="1371606"/>
            <a:ext cx="7652675" cy="9257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sp>
        <p:nvSpPr>
          <p:cNvPr id="21" name="Google Shape;21;p3"/>
          <p:cNvSpPr txBox="1">
            <a:spLocks noGrp="1"/>
          </p:cNvSpPr>
          <p:nvPr>
            <p:ph type="title"/>
          </p:nvPr>
        </p:nvSpPr>
        <p:spPr>
          <a:xfrm>
            <a:off x="802386" y="363474"/>
            <a:ext cx="7543800" cy="12069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4400"/>
              <a:buFont typeface="Muli"/>
              <a:buNone/>
              <a:defRPr sz="4400">
                <a:solidFill>
                  <a:schemeClr val="dk1"/>
                </a:solidFill>
                <a:latin typeface="Muli"/>
                <a:ea typeface="Muli"/>
                <a:cs typeface="Muli"/>
                <a:sym typeface="Muli"/>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2" name="Google Shape;22;p3"/>
          <p:cNvSpPr txBox="1">
            <a:spLocks noGrp="1"/>
          </p:cNvSpPr>
          <p:nvPr>
            <p:ph type="body" idx="1"/>
          </p:nvPr>
        </p:nvSpPr>
        <p:spPr>
          <a:xfrm>
            <a:off x="802386" y="1591056"/>
            <a:ext cx="7543800" cy="3038100"/>
          </a:xfrm>
          <a:prstGeom prst="rect">
            <a:avLst/>
          </a:prstGeom>
          <a:noFill/>
          <a:ln>
            <a:noFill/>
          </a:ln>
        </p:spPr>
        <p:txBody>
          <a:bodyPr spcFirstLastPara="1" wrap="square" lIns="68575" tIns="34275" rIns="68575" bIns="34275" anchor="t" anchorCtr="0">
            <a:normAutofit/>
          </a:bodyPr>
          <a:lstStyle>
            <a:lvl1pPr marL="457200" lvl="0" indent="-298450" algn="l">
              <a:lnSpc>
                <a:spcPct val="90000"/>
              </a:lnSpc>
              <a:spcBef>
                <a:spcPts val="900"/>
              </a:spcBef>
              <a:spcAft>
                <a:spcPts val="0"/>
              </a:spcAft>
              <a:buSzPts val="1100"/>
              <a:buFont typeface="Muli"/>
              <a:buChar char="▪"/>
              <a:defRPr>
                <a:latin typeface="Muli"/>
                <a:ea typeface="Muli"/>
                <a:cs typeface="Muli"/>
                <a:sym typeface="Muli"/>
              </a:defRPr>
            </a:lvl1pPr>
            <a:lvl2pPr marL="914400" lvl="1" indent="-298450" algn="l">
              <a:lnSpc>
                <a:spcPct val="90000"/>
              </a:lnSpc>
              <a:spcBef>
                <a:spcPts val="300"/>
              </a:spcBef>
              <a:spcAft>
                <a:spcPts val="0"/>
              </a:spcAft>
              <a:buSzPts val="1100"/>
              <a:buFont typeface="Muli"/>
              <a:buChar char="▪"/>
              <a:defRPr>
                <a:latin typeface="Muli"/>
                <a:ea typeface="Muli"/>
                <a:cs typeface="Muli"/>
                <a:sym typeface="Muli"/>
              </a:defRPr>
            </a:lvl2pPr>
            <a:lvl3pPr marL="1371600" lvl="2" indent="-298450" algn="l">
              <a:lnSpc>
                <a:spcPct val="90000"/>
              </a:lnSpc>
              <a:spcBef>
                <a:spcPts val="300"/>
              </a:spcBef>
              <a:spcAft>
                <a:spcPts val="0"/>
              </a:spcAft>
              <a:buSzPts val="1100"/>
              <a:buFont typeface="Muli"/>
              <a:buChar char="▪"/>
              <a:defRPr>
                <a:latin typeface="Muli"/>
                <a:ea typeface="Muli"/>
                <a:cs typeface="Muli"/>
                <a:sym typeface="Muli"/>
              </a:defRPr>
            </a:lvl3pPr>
            <a:lvl4pPr marL="1828800" lvl="3" indent="-298450" algn="l">
              <a:lnSpc>
                <a:spcPct val="90000"/>
              </a:lnSpc>
              <a:spcBef>
                <a:spcPts val="300"/>
              </a:spcBef>
              <a:spcAft>
                <a:spcPts val="0"/>
              </a:spcAft>
              <a:buSzPts val="1100"/>
              <a:buFont typeface="Muli"/>
              <a:buChar char="▪"/>
              <a:defRPr>
                <a:latin typeface="Muli"/>
                <a:ea typeface="Muli"/>
                <a:cs typeface="Muli"/>
                <a:sym typeface="Muli"/>
              </a:defRPr>
            </a:lvl4pPr>
            <a:lvl5pPr marL="2286000" lvl="4" indent="-298450" algn="l">
              <a:lnSpc>
                <a:spcPct val="90000"/>
              </a:lnSpc>
              <a:spcBef>
                <a:spcPts val="300"/>
              </a:spcBef>
              <a:spcAft>
                <a:spcPts val="0"/>
              </a:spcAft>
              <a:buSzPts val="1100"/>
              <a:buFont typeface="Muli"/>
              <a:buChar char="▪"/>
              <a:defRPr>
                <a:latin typeface="Muli"/>
                <a:ea typeface="Muli"/>
                <a:cs typeface="Muli"/>
                <a:sym typeface="Muli"/>
              </a:defRPr>
            </a:lvl5pPr>
            <a:lvl6pPr marL="2743200" lvl="5" indent="-298450" algn="l">
              <a:lnSpc>
                <a:spcPct val="90000"/>
              </a:lnSpc>
              <a:spcBef>
                <a:spcPts val="300"/>
              </a:spcBef>
              <a:spcAft>
                <a:spcPts val="0"/>
              </a:spcAft>
              <a:buSzPts val="1100"/>
              <a:buFont typeface="Muli"/>
              <a:buChar char="▪"/>
              <a:defRPr>
                <a:latin typeface="Muli"/>
                <a:ea typeface="Muli"/>
                <a:cs typeface="Muli"/>
                <a:sym typeface="Muli"/>
              </a:defRPr>
            </a:lvl6pPr>
            <a:lvl7pPr marL="3200400" lvl="6" indent="-298450" algn="l">
              <a:lnSpc>
                <a:spcPct val="90000"/>
              </a:lnSpc>
              <a:spcBef>
                <a:spcPts val="300"/>
              </a:spcBef>
              <a:spcAft>
                <a:spcPts val="0"/>
              </a:spcAft>
              <a:buSzPts val="1100"/>
              <a:buFont typeface="Muli"/>
              <a:buChar char="▪"/>
              <a:defRPr>
                <a:latin typeface="Muli"/>
                <a:ea typeface="Muli"/>
                <a:cs typeface="Muli"/>
                <a:sym typeface="Muli"/>
              </a:defRPr>
            </a:lvl7pPr>
            <a:lvl8pPr marL="3657600" lvl="7" indent="-298450" algn="l">
              <a:lnSpc>
                <a:spcPct val="90000"/>
              </a:lnSpc>
              <a:spcBef>
                <a:spcPts val="300"/>
              </a:spcBef>
              <a:spcAft>
                <a:spcPts val="0"/>
              </a:spcAft>
              <a:buSzPts val="1100"/>
              <a:buFont typeface="Muli"/>
              <a:buChar char="▪"/>
              <a:defRPr>
                <a:latin typeface="Muli"/>
                <a:ea typeface="Muli"/>
                <a:cs typeface="Muli"/>
                <a:sym typeface="Muli"/>
              </a:defRPr>
            </a:lvl8pPr>
            <a:lvl9pPr marL="4114800" lvl="8" indent="-298450" algn="l">
              <a:lnSpc>
                <a:spcPct val="90000"/>
              </a:lnSpc>
              <a:spcBef>
                <a:spcPts val="300"/>
              </a:spcBef>
              <a:spcAft>
                <a:spcPts val="200"/>
              </a:spcAft>
              <a:buSzPts val="1100"/>
              <a:buFont typeface="Muli"/>
              <a:buChar char="▪"/>
              <a:defRPr>
                <a:latin typeface="Muli"/>
                <a:ea typeface="Muli"/>
                <a:cs typeface="Muli"/>
                <a:sym typeface="Muli"/>
              </a:defRPr>
            </a:lvl9pPr>
          </a:lstStyle>
          <a:p>
            <a:endParaRPr/>
          </a:p>
        </p:txBody>
      </p:sp>
      <p:pic>
        <p:nvPicPr>
          <p:cNvPr id="23" name="Google Shape;23;p3"/>
          <p:cNvPicPr preferRelativeResize="0"/>
          <p:nvPr/>
        </p:nvPicPr>
        <p:blipFill rotWithShape="1">
          <a:blip r:embed="rId2">
            <a:alphaModFix/>
          </a:blip>
          <a:srcRect/>
          <a:stretch/>
        </p:blipFill>
        <p:spPr>
          <a:xfrm rot="-5400000">
            <a:off x="-2540636" y="2540635"/>
            <a:ext cx="5143500" cy="62228"/>
          </a:xfrm>
          <a:prstGeom prst="rect">
            <a:avLst/>
          </a:prstGeom>
          <a:noFill/>
          <a:ln>
            <a:noFill/>
          </a:ln>
        </p:spPr>
      </p:pic>
      <p:pic>
        <p:nvPicPr>
          <p:cNvPr id="24" name="Google Shape;24;p3"/>
          <p:cNvPicPr preferRelativeResize="0"/>
          <p:nvPr/>
        </p:nvPicPr>
        <p:blipFill>
          <a:blip r:embed="rId3">
            <a:alphaModFix/>
          </a:blip>
          <a:stretch>
            <a:fillRect/>
          </a:stretch>
        </p:blipFill>
        <p:spPr>
          <a:xfrm rot="-5400000">
            <a:off x="-2550800" y="2544551"/>
            <a:ext cx="5163824" cy="7472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1">
  <p:cSld name="OBJECT_1">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802386" y="363474"/>
            <a:ext cx="7543800" cy="12069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4400"/>
              <a:buFont typeface="Muli"/>
              <a:buNone/>
              <a:defRPr sz="4400">
                <a:solidFill>
                  <a:schemeClr val="dk1"/>
                </a:solidFill>
                <a:latin typeface="Muli"/>
                <a:ea typeface="Muli"/>
                <a:cs typeface="Muli"/>
                <a:sym typeface="Muli"/>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27" name="Google Shape;27;p4"/>
          <p:cNvPicPr preferRelativeResize="0"/>
          <p:nvPr/>
        </p:nvPicPr>
        <p:blipFill rotWithShape="1">
          <a:blip r:embed="rId2">
            <a:alphaModFix/>
          </a:blip>
          <a:srcRect/>
          <a:stretch/>
        </p:blipFill>
        <p:spPr>
          <a:xfrm rot="-5400000">
            <a:off x="-2540636" y="2540635"/>
            <a:ext cx="5143500" cy="62228"/>
          </a:xfrm>
          <a:prstGeom prst="rect">
            <a:avLst/>
          </a:prstGeom>
          <a:noFill/>
          <a:ln>
            <a:noFill/>
          </a:ln>
        </p:spPr>
      </p:pic>
      <p:pic>
        <p:nvPicPr>
          <p:cNvPr id="28" name="Google Shape;28;p4"/>
          <p:cNvPicPr preferRelativeResize="0"/>
          <p:nvPr/>
        </p:nvPicPr>
        <p:blipFill>
          <a:blip r:embed="rId3">
            <a:alphaModFix/>
          </a:blip>
          <a:stretch>
            <a:fillRect/>
          </a:stretch>
        </p:blipFill>
        <p:spPr>
          <a:xfrm rot="-5400000">
            <a:off x="-2550800" y="2544551"/>
            <a:ext cx="5163824" cy="7472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29"/>
        <p:cNvGrpSpPr/>
        <p:nvPr/>
      </p:nvGrpSpPr>
      <p:grpSpPr>
        <a:xfrm>
          <a:off x="0" y="0"/>
          <a:ext cx="0" cy="0"/>
          <a:chOff x="0" y="0"/>
          <a:chExt cx="0" cy="0"/>
        </a:xfrm>
      </p:grpSpPr>
      <p:pic>
        <p:nvPicPr>
          <p:cNvPr id="30" name="Google Shape;30;p5"/>
          <p:cNvPicPr preferRelativeResize="0"/>
          <p:nvPr/>
        </p:nvPicPr>
        <p:blipFill rotWithShape="1">
          <a:blip r:embed="rId2">
            <a:alphaModFix/>
          </a:blip>
          <a:srcRect/>
          <a:stretch/>
        </p:blipFill>
        <p:spPr>
          <a:xfrm rot="-5400000">
            <a:off x="-2540636" y="2540635"/>
            <a:ext cx="5143500" cy="62228"/>
          </a:xfrm>
          <a:prstGeom prst="rect">
            <a:avLst/>
          </a:prstGeom>
          <a:noFill/>
          <a:ln>
            <a:noFill/>
          </a:ln>
        </p:spPr>
      </p:pic>
      <p:pic>
        <p:nvPicPr>
          <p:cNvPr id="31" name="Google Shape;31;p5"/>
          <p:cNvPicPr preferRelativeResize="0"/>
          <p:nvPr/>
        </p:nvPicPr>
        <p:blipFill>
          <a:blip r:embed="rId3">
            <a:alphaModFix/>
          </a:blip>
          <a:stretch>
            <a:fillRect/>
          </a:stretch>
        </p:blipFill>
        <p:spPr>
          <a:xfrm rot="-5400000">
            <a:off x="-2550800" y="2544551"/>
            <a:ext cx="5163824" cy="7472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bg>
      <p:bgPr>
        <a:solidFill>
          <a:schemeClr val="lt1"/>
        </a:solidFill>
        <a:effectLst/>
      </p:bgPr>
    </p:bg>
    <p:spTree>
      <p:nvGrpSpPr>
        <p:cNvPr id="1" name="Shape 32"/>
        <p:cNvGrpSpPr/>
        <p:nvPr/>
      </p:nvGrpSpPr>
      <p:grpSpPr>
        <a:xfrm>
          <a:off x="0" y="0"/>
          <a:ext cx="0" cy="0"/>
          <a:chOff x="0" y="0"/>
          <a:chExt cx="0" cy="0"/>
        </a:xfrm>
      </p:grpSpPr>
      <p:sp>
        <p:nvSpPr>
          <p:cNvPr id="33" name="Google Shape;33;p6"/>
          <p:cNvSpPr/>
          <p:nvPr/>
        </p:nvSpPr>
        <p:spPr>
          <a:xfrm>
            <a:off x="690625" y="1010210"/>
            <a:ext cx="7667100" cy="60600"/>
          </a:xfrm>
          <a:prstGeom prst="rect">
            <a:avLst/>
          </a:prstGeom>
          <a:solidFill>
            <a:srgbClr val="005D80"/>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4" name="Google Shape;34;p6"/>
          <p:cNvSpPr txBox="1">
            <a:spLocks noGrp="1"/>
          </p:cNvSpPr>
          <p:nvPr>
            <p:ph type="ctrTitle"/>
          </p:nvPr>
        </p:nvSpPr>
        <p:spPr>
          <a:xfrm>
            <a:off x="690625" y="1096181"/>
            <a:ext cx="7652700" cy="2277000"/>
          </a:xfrm>
          <a:prstGeom prst="rect">
            <a:avLst/>
          </a:prstGeom>
          <a:noFill/>
          <a:ln>
            <a:noFill/>
          </a:ln>
        </p:spPr>
        <p:txBody>
          <a:bodyPr spcFirstLastPara="1" wrap="square" lIns="68575" tIns="34275" rIns="68575" bIns="34275" anchor="ctr" anchorCtr="0">
            <a:noAutofit/>
          </a:bodyPr>
          <a:lstStyle>
            <a:lvl1pPr lvl="0" algn="l">
              <a:lnSpc>
                <a:spcPct val="85000"/>
              </a:lnSpc>
              <a:spcBef>
                <a:spcPts val="0"/>
              </a:spcBef>
              <a:spcAft>
                <a:spcPts val="0"/>
              </a:spcAft>
              <a:buClr>
                <a:schemeClr val="dk1"/>
              </a:buClr>
              <a:buSzPts val="5400"/>
              <a:buFont typeface="Muli"/>
              <a:buNone/>
              <a:defRPr sz="5400" b="1" cap="none">
                <a:solidFill>
                  <a:schemeClr val="dk1"/>
                </a:solidFill>
                <a:latin typeface="Muli"/>
                <a:ea typeface="Muli"/>
                <a:cs typeface="Muli"/>
                <a:sym typeface="Muli"/>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5" name="Google Shape;35;p6"/>
          <p:cNvSpPr txBox="1">
            <a:spLocks noGrp="1"/>
          </p:cNvSpPr>
          <p:nvPr>
            <p:ph type="subTitle" idx="1"/>
          </p:nvPr>
        </p:nvSpPr>
        <p:spPr>
          <a:xfrm>
            <a:off x="802386" y="3291840"/>
            <a:ext cx="5918400" cy="8025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900"/>
              </a:spcBef>
              <a:spcAft>
                <a:spcPts val="0"/>
              </a:spcAft>
              <a:buSzPts val="1400"/>
              <a:buFont typeface="Muli"/>
              <a:buNone/>
              <a:defRPr sz="1700">
                <a:solidFill>
                  <a:schemeClr val="dk1"/>
                </a:solidFill>
                <a:latin typeface="Muli"/>
                <a:ea typeface="Muli"/>
                <a:cs typeface="Muli"/>
                <a:sym typeface="Muli"/>
              </a:defRPr>
            </a:lvl1pPr>
            <a:lvl2pPr lvl="1" algn="ctr">
              <a:lnSpc>
                <a:spcPct val="90000"/>
              </a:lnSpc>
              <a:spcBef>
                <a:spcPts val="300"/>
              </a:spcBef>
              <a:spcAft>
                <a:spcPts val="0"/>
              </a:spcAft>
              <a:buSzPts val="1400"/>
              <a:buFont typeface="Muli"/>
              <a:buNone/>
              <a:defRPr sz="1700">
                <a:latin typeface="Muli"/>
                <a:ea typeface="Muli"/>
                <a:cs typeface="Muli"/>
                <a:sym typeface="Muli"/>
              </a:defRPr>
            </a:lvl2pPr>
            <a:lvl3pPr lvl="2" algn="ctr">
              <a:lnSpc>
                <a:spcPct val="90000"/>
              </a:lnSpc>
              <a:spcBef>
                <a:spcPts val="300"/>
              </a:spcBef>
              <a:spcAft>
                <a:spcPts val="0"/>
              </a:spcAft>
              <a:buSzPts val="1400"/>
              <a:buFont typeface="Muli"/>
              <a:buNone/>
              <a:defRPr sz="1700">
                <a:latin typeface="Muli"/>
                <a:ea typeface="Muli"/>
                <a:cs typeface="Muli"/>
                <a:sym typeface="Muli"/>
              </a:defRPr>
            </a:lvl3pPr>
            <a:lvl4pPr lvl="3" algn="ctr">
              <a:lnSpc>
                <a:spcPct val="90000"/>
              </a:lnSpc>
              <a:spcBef>
                <a:spcPts val="300"/>
              </a:spcBef>
              <a:spcAft>
                <a:spcPts val="0"/>
              </a:spcAft>
              <a:buSzPts val="1300"/>
              <a:buFont typeface="Muli"/>
              <a:buNone/>
              <a:defRPr sz="1500">
                <a:latin typeface="Muli"/>
                <a:ea typeface="Muli"/>
                <a:cs typeface="Muli"/>
                <a:sym typeface="Muli"/>
              </a:defRPr>
            </a:lvl4pPr>
            <a:lvl5pPr lvl="4" algn="ctr">
              <a:lnSpc>
                <a:spcPct val="90000"/>
              </a:lnSpc>
              <a:spcBef>
                <a:spcPts val="300"/>
              </a:spcBef>
              <a:spcAft>
                <a:spcPts val="0"/>
              </a:spcAft>
              <a:buSzPts val="1300"/>
              <a:buFont typeface="Muli"/>
              <a:buNone/>
              <a:defRPr sz="1500">
                <a:latin typeface="Muli"/>
                <a:ea typeface="Muli"/>
                <a:cs typeface="Muli"/>
                <a:sym typeface="Muli"/>
              </a:defRPr>
            </a:lvl5pPr>
            <a:lvl6pPr lvl="5" algn="ctr">
              <a:lnSpc>
                <a:spcPct val="90000"/>
              </a:lnSpc>
              <a:spcBef>
                <a:spcPts val="300"/>
              </a:spcBef>
              <a:spcAft>
                <a:spcPts val="0"/>
              </a:spcAft>
              <a:buSzPts val="1300"/>
              <a:buFont typeface="Muli"/>
              <a:buNone/>
              <a:defRPr sz="1500">
                <a:latin typeface="Muli"/>
                <a:ea typeface="Muli"/>
                <a:cs typeface="Muli"/>
                <a:sym typeface="Muli"/>
              </a:defRPr>
            </a:lvl6pPr>
            <a:lvl7pPr lvl="6" algn="ctr">
              <a:lnSpc>
                <a:spcPct val="90000"/>
              </a:lnSpc>
              <a:spcBef>
                <a:spcPts val="300"/>
              </a:spcBef>
              <a:spcAft>
                <a:spcPts val="0"/>
              </a:spcAft>
              <a:buSzPts val="1300"/>
              <a:buFont typeface="Muli"/>
              <a:buNone/>
              <a:defRPr sz="1500">
                <a:latin typeface="Muli"/>
                <a:ea typeface="Muli"/>
                <a:cs typeface="Muli"/>
                <a:sym typeface="Muli"/>
              </a:defRPr>
            </a:lvl7pPr>
            <a:lvl8pPr lvl="7" algn="ctr">
              <a:lnSpc>
                <a:spcPct val="90000"/>
              </a:lnSpc>
              <a:spcBef>
                <a:spcPts val="300"/>
              </a:spcBef>
              <a:spcAft>
                <a:spcPts val="0"/>
              </a:spcAft>
              <a:buSzPts val="1300"/>
              <a:buFont typeface="Muli"/>
              <a:buNone/>
              <a:defRPr sz="1500">
                <a:latin typeface="Muli"/>
                <a:ea typeface="Muli"/>
                <a:cs typeface="Muli"/>
                <a:sym typeface="Muli"/>
              </a:defRPr>
            </a:lvl8pPr>
            <a:lvl9pPr lvl="8" algn="ctr">
              <a:lnSpc>
                <a:spcPct val="90000"/>
              </a:lnSpc>
              <a:spcBef>
                <a:spcPts val="300"/>
              </a:spcBef>
              <a:spcAft>
                <a:spcPts val="200"/>
              </a:spcAft>
              <a:buSzPts val="1300"/>
              <a:buFont typeface="Muli"/>
              <a:buNone/>
              <a:defRPr sz="1500">
                <a:latin typeface="Muli"/>
                <a:ea typeface="Muli"/>
                <a:cs typeface="Muli"/>
                <a:sym typeface="Muli"/>
              </a:defRPr>
            </a:lvl9pPr>
          </a:lstStyle>
          <a:p>
            <a:endParaRPr/>
          </a:p>
        </p:txBody>
      </p:sp>
      <p:pic>
        <p:nvPicPr>
          <p:cNvPr id="36" name="Google Shape;36;p6"/>
          <p:cNvPicPr preferRelativeResize="0"/>
          <p:nvPr/>
        </p:nvPicPr>
        <p:blipFill rotWithShape="1">
          <a:blip r:embed="rId2">
            <a:alphaModFix/>
          </a:blip>
          <a:srcRect/>
          <a:stretch/>
        </p:blipFill>
        <p:spPr>
          <a:xfrm>
            <a:off x="7880630" y="3842684"/>
            <a:ext cx="1291573" cy="1291573"/>
          </a:xfrm>
          <a:prstGeom prst="rect">
            <a:avLst/>
          </a:prstGeom>
          <a:noFill/>
          <a:ln>
            <a:noFill/>
          </a:ln>
        </p:spPr>
      </p:pic>
      <p:pic>
        <p:nvPicPr>
          <p:cNvPr id="37" name="Google Shape;37;p6"/>
          <p:cNvPicPr preferRelativeResize="0"/>
          <p:nvPr/>
        </p:nvPicPr>
        <p:blipFill rotWithShape="1">
          <a:blip r:embed="rId3">
            <a:alphaModFix/>
          </a:blip>
          <a:srcRect/>
          <a:stretch/>
        </p:blipFill>
        <p:spPr>
          <a:xfrm rot="10800000" flipH="1">
            <a:off x="690625" y="3182644"/>
            <a:ext cx="7652675" cy="92584"/>
          </a:xfrm>
          <a:prstGeom prst="rect">
            <a:avLst/>
          </a:prstGeom>
          <a:noFill/>
          <a:ln>
            <a:noFill/>
          </a:ln>
        </p:spPr>
      </p:pic>
      <p:sp>
        <p:nvSpPr>
          <p:cNvPr id="38" name="Google Shape;38;p6"/>
          <p:cNvSpPr txBox="1"/>
          <p:nvPr/>
        </p:nvSpPr>
        <p:spPr>
          <a:xfrm>
            <a:off x="288450" y="4844800"/>
            <a:ext cx="6465600" cy="3093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900"/>
              </a:spcBef>
              <a:spcAft>
                <a:spcPts val="0"/>
              </a:spcAft>
              <a:buNone/>
            </a:pPr>
            <a:r>
              <a:rPr lang="en" sz="900" i="1">
                <a:solidFill>
                  <a:schemeClr val="dk1"/>
                </a:solidFill>
                <a:latin typeface="Muli"/>
                <a:ea typeface="Muli"/>
                <a:cs typeface="Muli"/>
                <a:sym typeface="Muli"/>
              </a:rPr>
              <a:t>Property of Origins Training &amp; Consulting. Use and distribution limited to approved individuals only. </a:t>
            </a:r>
            <a:endParaRPr sz="900" i="1">
              <a:latin typeface="Muli"/>
              <a:ea typeface="Muli"/>
              <a:cs typeface="Muli"/>
              <a:sym typeface="Muli"/>
            </a:endParaRPr>
          </a:p>
        </p:txBody>
      </p:sp>
      <p:sp>
        <p:nvSpPr>
          <p:cNvPr id="39" name="Google Shape;39;p6"/>
          <p:cNvSpPr txBox="1"/>
          <p:nvPr/>
        </p:nvSpPr>
        <p:spPr>
          <a:xfrm>
            <a:off x="7963650" y="4727100"/>
            <a:ext cx="30000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900">
              <a:solidFill>
                <a:schemeClr val="dk1"/>
              </a:solidFill>
              <a:latin typeface="Muli"/>
              <a:ea typeface="Muli"/>
              <a:cs typeface="Muli"/>
              <a:sym typeface="Muli"/>
            </a:endParaRPr>
          </a:p>
          <a:p>
            <a:pPr marL="0" lvl="0" indent="0" algn="l" rtl="0">
              <a:spcBef>
                <a:spcPts val="0"/>
              </a:spcBef>
              <a:spcAft>
                <a:spcPts val="0"/>
              </a:spcAft>
              <a:buNone/>
            </a:pPr>
            <a:r>
              <a:rPr lang="en" sz="900">
                <a:solidFill>
                  <a:schemeClr val="dk1"/>
                </a:solidFill>
                <a:latin typeface="Muli"/>
                <a:ea typeface="Muli"/>
                <a:cs typeface="Muli"/>
                <a:sym typeface="Muli"/>
              </a:rPr>
              <a:t>originstraining.org</a:t>
            </a:r>
            <a:endParaRPr sz="900">
              <a:solidFill>
                <a:schemeClr val="dk1"/>
              </a:solidFill>
              <a:latin typeface="Muli"/>
              <a:ea typeface="Muli"/>
              <a:cs typeface="Muli"/>
              <a:sym typeface="Muli"/>
            </a:endParaRPr>
          </a:p>
        </p:txBody>
      </p:sp>
      <p:pic>
        <p:nvPicPr>
          <p:cNvPr id="40" name="Google Shape;40;p6"/>
          <p:cNvPicPr preferRelativeResize="0"/>
          <p:nvPr/>
        </p:nvPicPr>
        <p:blipFill>
          <a:blip r:embed="rId4">
            <a:alphaModFix/>
          </a:blip>
          <a:stretch>
            <a:fillRect/>
          </a:stretch>
        </p:blipFill>
        <p:spPr>
          <a:xfrm>
            <a:off x="212775" y="181050"/>
            <a:ext cx="1080725" cy="449600"/>
          </a:xfrm>
          <a:prstGeom prst="rect">
            <a:avLst/>
          </a:prstGeom>
          <a:noFill/>
          <a:ln>
            <a:noFill/>
          </a:ln>
        </p:spPr>
      </p:pic>
      <p:pic>
        <p:nvPicPr>
          <p:cNvPr id="41" name="Google Shape;41;p6"/>
          <p:cNvPicPr preferRelativeResize="0"/>
          <p:nvPr/>
        </p:nvPicPr>
        <p:blipFill>
          <a:blip r:embed="rId5">
            <a:alphaModFix/>
          </a:blip>
          <a:stretch>
            <a:fillRect/>
          </a:stretch>
        </p:blipFill>
        <p:spPr>
          <a:xfrm>
            <a:off x="690615" y="3191575"/>
            <a:ext cx="7652675" cy="74750"/>
          </a:xfrm>
          <a:prstGeom prst="rect">
            <a:avLst/>
          </a:prstGeom>
          <a:noFill/>
          <a:ln>
            <a:noFill/>
          </a:ln>
        </p:spPr>
      </p:pic>
      <p:pic>
        <p:nvPicPr>
          <p:cNvPr id="42" name="Google Shape;42;p6"/>
          <p:cNvPicPr preferRelativeResize="0"/>
          <p:nvPr/>
        </p:nvPicPr>
        <p:blipFill>
          <a:blip r:embed="rId5">
            <a:alphaModFix/>
          </a:blip>
          <a:stretch>
            <a:fillRect/>
          </a:stretch>
        </p:blipFill>
        <p:spPr>
          <a:xfrm>
            <a:off x="697828" y="1003125"/>
            <a:ext cx="7652675" cy="7475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Blank 2">
  <p:cSld name="1_Blank_2">
    <p:spTree>
      <p:nvGrpSpPr>
        <p:cNvPr id="1" name="Shape 43"/>
        <p:cNvGrpSpPr/>
        <p:nvPr/>
      </p:nvGrpSpPr>
      <p:grpSpPr>
        <a:xfrm>
          <a:off x="0" y="0"/>
          <a:ext cx="0" cy="0"/>
          <a:chOff x="0" y="0"/>
          <a:chExt cx="0" cy="0"/>
        </a:xfrm>
      </p:grpSpPr>
      <p:pic>
        <p:nvPicPr>
          <p:cNvPr id="44" name="Google Shape;44;p7"/>
          <p:cNvPicPr preferRelativeResize="0"/>
          <p:nvPr/>
        </p:nvPicPr>
        <p:blipFill rotWithShape="1">
          <a:blip r:embed="rId2">
            <a:alphaModFix/>
          </a:blip>
          <a:srcRect/>
          <a:stretch/>
        </p:blipFill>
        <p:spPr>
          <a:xfrm rot="10800000" flipH="1">
            <a:off x="745663" y="1371599"/>
            <a:ext cx="7652675" cy="92584"/>
          </a:xfrm>
          <a:prstGeom prst="rect">
            <a:avLst/>
          </a:prstGeom>
          <a:noFill/>
          <a:ln>
            <a:noFill/>
          </a:ln>
        </p:spPr>
      </p:pic>
      <p:sp>
        <p:nvSpPr>
          <p:cNvPr id="45" name="Google Shape;45;p7"/>
          <p:cNvSpPr txBox="1">
            <a:spLocks noGrp="1"/>
          </p:cNvSpPr>
          <p:nvPr>
            <p:ph type="title"/>
          </p:nvPr>
        </p:nvSpPr>
        <p:spPr>
          <a:xfrm>
            <a:off x="802386" y="363474"/>
            <a:ext cx="7543800" cy="12069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3500"/>
              <a:buFont typeface="Muli"/>
              <a:buNone/>
              <a:defRPr sz="4400">
                <a:solidFill>
                  <a:schemeClr val="dk1"/>
                </a:solidFill>
                <a:latin typeface="Muli"/>
                <a:ea typeface="Muli"/>
                <a:cs typeface="Muli"/>
                <a:sym typeface="Muli"/>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46" name="Google Shape;46;p7"/>
          <p:cNvPicPr preferRelativeResize="0"/>
          <p:nvPr/>
        </p:nvPicPr>
        <p:blipFill>
          <a:blip r:embed="rId3">
            <a:alphaModFix/>
          </a:blip>
          <a:stretch>
            <a:fillRect/>
          </a:stretch>
        </p:blipFill>
        <p:spPr>
          <a:xfrm>
            <a:off x="745665" y="1380513"/>
            <a:ext cx="7652675" cy="7475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1625346" y="918972"/>
            <a:ext cx="6960900" cy="2640300"/>
          </a:xfrm>
          <a:prstGeom prst="rect">
            <a:avLst/>
          </a:prstGeom>
          <a:noFill/>
          <a:ln>
            <a:noFill/>
          </a:ln>
        </p:spPr>
        <p:txBody>
          <a:bodyPr spcFirstLastPara="1" wrap="square" lIns="68575" tIns="34275" rIns="68575" bIns="34275" anchor="ctr" anchorCtr="0">
            <a:normAutofit/>
          </a:bodyPr>
          <a:lstStyle>
            <a:lvl1pPr lvl="0" algn="l" rtl="0">
              <a:lnSpc>
                <a:spcPct val="85000"/>
              </a:lnSpc>
              <a:spcBef>
                <a:spcPts val="0"/>
              </a:spcBef>
              <a:spcAft>
                <a:spcPts val="0"/>
              </a:spcAft>
              <a:buClr>
                <a:schemeClr val="dk1"/>
              </a:buClr>
              <a:buSzPts val="5400"/>
              <a:buFont typeface="Muli"/>
              <a:buNone/>
              <a:defRPr sz="5400" b="1">
                <a:solidFill>
                  <a:schemeClr val="dk1"/>
                </a:solidFill>
                <a:latin typeface="Muli"/>
                <a:ea typeface="Muli"/>
                <a:cs typeface="Muli"/>
                <a:sym typeface="Muli"/>
              </a:defRPr>
            </a:lvl1pPr>
            <a:lvl2pPr lvl="1" rtl="0">
              <a:spcBef>
                <a:spcPts val="0"/>
              </a:spcBef>
              <a:spcAft>
                <a:spcPts val="0"/>
              </a:spcAft>
              <a:buSzPts val="1100"/>
              <a:buFont typeface="Muli"/>
              <a:buNone/>
              <a:defRPr>
                <a:latin typeface="Muli"/>
                <a:ea typeface="Muli"/>
                <a:cs typeface="Muli"/>
                <a:sym typeface="Muli"/>
              </a:defRPr>
            </a:lvl2pPr>
            <a:lvl3pPr lvl="2" rtl="0">
              <a:spcBef>
                <a:spcPts val="0"/>
              </a:spcBef>
              <a:spcAft>
                <a:spcPts val="0"/>
              </a:spcAft>
              <a:buSzPts val="1100"/>
              <a:buFont typeface="Muli"/>
              <a:buNone/>
              <a:defRPr>
                <a:latin typeface="Muli"/>
                <a:ea typeface="Muli"/>
                <a:cs typeface="Muli"/>
                <a:sym typeface="Muli"/>
              </a:defRPr>
            </a:lvl3pPr>
            <a:lvl4pPr lvl="3" rtl="0">
              <a:spcBef>
                <a:spcPts val="0"/>
              </a:spcBef>
              <a:spcAft>
                <a:spcPts val="0"/>
              </a:spcAft>
              <a:buSzPts val="1100"/>
              <a:buFont typeface="Muli"/>
              <a:buNone/>
              <a:defRPr>
                <a:latin typeface="Muli"/>
                <a:ea typeface="Muli"/>
                <a:cs typeface="Muli"/>
                <a:sym typeface="Muli"/>
              </a:defRPr>
            </a:lvl4pPr>
            <a:lvl5pPr lvl="4" rtl="0">
              <a:spcBef>
                <a:spcPts val="0"/>
              </a:spcBef>
              <a:spcAft>
                <a:spcPts val="0"/>
              </a:spcAft>
              <a:buSzPts val="1100"/>
              <a:buFont typeface="Muli"/>
              <a:buNone/>
              <a:defRPr>
                <a:latin typeface="Muli"/>
                <a:ea typeface="Muli"/>
                <a:cs typeface="Muli"/>
                <a:sym typeface="Muli"/>
              </a:defRPr>
            </a:lvl5pPr>
            <a:lvl6pPr lvl="5" rtl="0">
              <a:spcBef>
                <a:spcPts val="0"/>
              </a:spcBef>
              <a:spcAft>
                <a:spcPts val="0"/>
              </a:spcAft>
              <a:buSzPts val="1100"/>
              <a:buFont typeface="Muli"/>
              <a:buNone/>
              <a:defRPr>
                <a:latin typeface="Muli"/>
                <a:ea typeface="Muli"/>
                <a:cs typeface="Muli"/>
                <a:sym typeface="Muli"/>
              </a:defRPr>
            </a:lvl6pPr>
            <a:lvl7pPr lvl="6" rtl="0">
              <a:spcBef>
                <a:spcPts val="0"/>
              </a:spcBef>
              <a:spcAft>
                <a:spcPts val="0"/>
              </a:spcAft>
              <a:buSzPts val="1100"/>
              <a:buFont typeface="Muli"/>
              <a:buNone/>
              <a:defRPr>
                <a:latin typeface="Muli"/>
                <a:ea typeface="Muli"/>
                <a:cs typeface="Muli"/>
                <a:sym typeface="Muli"/>
              </a:defRPr>
            </a:lvl7pPr>
            <a:lvl8pPr lvl="7" rtl="0">
              <a:spcBef>
                <a:spcPts val="0"/>
              </a:spcBef>
              <a:spcAft>
                <a:spcPts val="0"/>
              </a:spcAft>
              <a:buSzPts val="1100"/>
              <a:buFont typeface="Muli"/>
              <a:buNone/>
              <a:defRPr>
                <a:latin typeface="Muli"/>
                <a:ea typeface="Muli"/>
                <a:cs typeface="Muli"/>
                <a:sym typeface="Muli"/>
              </a:defRPr>
            </a:lvl8pPr>
            <a:lvl9pPr lvl="8" rtl="0">
              <a:spcBef>
                <a:spcPts val="0"/>
              </a:spcBef>
              <a:spcAft>
                <a:spcPts val="0"/>
              </a:spcAft>
              <a:buSzPts val="1100"/>
              <a:buFont typeface="Muli"/>
              <a:buNone/>
              <a:defRPr>
                <a:latin typeface="Muli"/>
                <a:ea typeface="Muli"/>
                <a:cs typeface="Muli"/>
                <a:sym typeface="Muli"/>
              </a:defRPr>
            </a:lvl9pPr>
          </a:lstStyle>
          <a:p>
            <a:endParaRPr/>
          </a:p>
        </p:txBody>
      </p:sp>
      <p:sp>
        <p:nvSpPr>
          <p:cNvPr id="56" name="Google Shape;56;p9"/>
          <p:cNvSpPr txBox="1">
            <a:spLocks noGrp="1"/>
          </p:cNvSpPr>
          <p:nvPr>
            <p:ph type="body" idx="1"/>
          </p:nvPr>
        </p:nvSpPr>
        <p:spPr>
          <a:xfrm>
            <a:off x="1624331" y="3765042"/>
            <a:ext cx="6789300" cy="8001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900"/>
              </a:spcBef>
              <a:spcAft>
                <a:spcPts val="0"/>
              </a:spcAft>
              <a:buSzPts val="1300"/>
              <a:buFont typeface="Muli"/>
              <a:buNone/>
              <a:defRPr sz="1500">
                <a:solidFill>
                  <a:schemeClr val="dk1"/>
                </a:solidFill>
                <a:latin typeface="Muli"/>
                <a:ea typeface="Muli"/>
                <a:cs typeface="Muli"/>
                <a:sym typeface="Muli"/>
              </a:defRPr>
            </a:lvl1pPr>
            <a:lvl2pPr marL="914400" lvl="1" indent="-228600" algn="l" rtl="0">
              <a:lnSpc>
                <a:spcPct val="90000"/>
              </a:lnSpc>
              <a:spcBef>
                <a:spcPts val="300"/>
              </a:spcBef>
              <a:spcAft>
                <a:spcPts val="0"/>
              </a:spcAft>
              <a:buSzPts val="1100"/>
              <a:buFont typeface="Muli"/>
              <a:buNone/>
              <a:defRPr sz="1400">
                <a:solidFill>
                  <a:srgbClr val="888888"/>
                </a:solidFill>
                <a:latin typeface="Muli"/>
                <a:ea typeface="Muli"/>
                <a:cs typeface="Muli"/>
                <a:sym typeface="Muli"/>
              </a:defRPr>
            </a:lvl2pPr>
            <a:lvl3pPr marL="1371600" lvl="2" indent="-228600" algn="l" rtl="0">
              <a:lnSpc>
                <a:spcPct val="90000"/>
              </a:lnSpc>
              <a:spcBef>
                <a:spcPts val="300"/>
              </a:spcBef>
              <a:spcAft>
                <a:spcPts val="0"/>
              </a:spcAft>
              <a:buSzPts val="1000"/>
              <a:buFont typeface="Muli"/>
              <a:buNone/>
              <a:defRPr sz="1200">
                <a:solidFill>
                  <a:srgbClr val="888888"/>
                </a:solidFill>
                <a:latin typeface="Muli"/>
                <a:ea typeface="Muli"/>
                <a:cs typeface="Muli"/>
                <a:sym typeface="Muli"/>
              </a:defRPr>
            </a:lvl3pPr>
            <a:lvl4pPr marL="1828800" lvl="3" indent="-228600" algn="l" rtl="0">
              <a:lnSpc>
                <a:spcPct val="90000"/>
              </a:lnSpc>
              <a:spcBef>
                <a:spcPts val="300"/>
              </a:spcBef>
              <a:spcAft>
                <a:spcPts val="0"/>
              </a:spcAft>
              <a:buSzPts val="900"/>
              <a:buFont typeface="Muli"/>
              <a:buNone/>
              <a:defRPr sz="1100">
                <a:solidFill>
                  <a:srgbClr val="888888"/>
                </a:solidFill>
                <a:latin typeface="Muli"/>
                <a:ea typeface="Muli"/>
                <a:cs typeface="Muli"/>
                <a:sym typeface="Muli"/>
              </a:defRPr>
            </a:lvl4pPr>
            <a:lvl5pPr marL="2286000" lvl="4" indent="-228600" algn="l" rtl="0">
              <a:lnSpc>
                <a:spcPct val="90000"/>
              </a:lnSpc>
              <a:spcBef>
                <a:spcPts val="300"/>
              </a:spcBef>
              <a:spcAft>
                <a:spcPts val="0"/>
              </a:spcAft>
              <a:buSzPts val="900"/>
              <a:buFont typeface="Muli"/>
              <a:buNone/>
              <a:defRPr sz="1100">
                <a:solidFill>
                  <a:srgbClr val="888888"/>
                </a:solidFill>
                <a:latin typeface="Muli"/>
                <a:ea typeface="Muli"/>
                <a:cs typeface="Muli"/>
                <a:sym typeface="Muli"/>
              </a:defRPr>
            </a:lvl5pPr>
            <a:lvl6pPr marL="2743200" lvl="5" indent="-228600" algn="l" rtl="0">
              <a:lnSpc>
                <a:spcPct val="90000"/>
              </a:lnSpc>
              <a:spcBef>
                <a:spcPts val="300"/>
              </a:spcBef>
              <a:spcAft>
                <a:spcPts val="0"/>
              </a:spcAft>
              <a:buSzPts val="900"/>
              <a:buFont typeface="Muli"/>
              <a:buNone/>
              <a:defRPr sz="1100">
                <a:solidFill>
                  <a:srgbClr val="888888"/>
                </a:solidFill>
                <a:latin typeface="Muli"/>
                <a:ea typeface="Muli"/>
                <a:cs typeface="Muli"/>
                <a:sym typeface="Muli"/>
              </a:defRPr>
            </a:lvl6pPr>
            <a:lvl7pPr marL="3200400" lvl="6" indent="-228600" algn="l" rtl="0">
              <a:lnSpc>
                <a:spcPct val="90000"/>
              </a:lnSpc>
              <a:spcBef>
                <a:spcPts val="300"/>
              </a:spcBef>
              <a:spcAft>
                <a:spcPts val="0"/>
              </a:spcAft>
              <a:buSzPts val="900"/>
              <a:buFont typeface="Muli"/>
              <a:buNone/>
              <a:defRPr sz="1100">
                <a:solidFill>
                  <a:srgbClr val="888888"/>
                </a:solidFill>
                <a:latin typeface="Muli"/>
                <a:ea typeface="Muli"/>
                <a:cs typeface="Muli"/>
                <a:sym typeface="Muli"/>
              </a:defRPr>
            </a:lvl7pPr>
            <a:lvl8pPr marL="3657600" lvl="7" indent="-228600" algn="l" rtl="0">
              <a:lnSpc>
                <a:spcPct val="90000"/>
              </a:lnSpc>
              <a:spcBef>
                <a:spcPts val="300"/>
              </a:spcBef>
              <a:spcAft>
                <a:spcPts val="0"/>
              </a:spcAft>
              <a:buSzPts val="900"/>
              <a:buFont typeface="Muli"/>
              <a:buNone/>
              <a:defRPr sz="1100">
                <a:solidFill>
                  <a:srgbClr val="888888"/>
                </a:solidFill>
                <a:latin typeface="Muli"/>
                <a:ea typeface="Muli"/>
                <a:cs typeface="Muli"/>
                <a:sym typeface="Muli"/>
              </a:defRPr>
            </a:lvl8pPr>
            <a:lvl9pPr marL="4114800" lvl="8" indent="-228600" algn="l" rtl="0">
              <a:lnSpc>
                <a:spcPct val="90000"/>
              </a:lnSpc>
              <a:spcBef>
                <a:spcPts val="300"/>
              </a:spcBef>
              <a:spcAft>
                <a:spcPts val="200"/>
              </a:spcAft>
              <a:buSzPts val="900"/>
              <a:buFont typeface="Muli"/>
              <a:buNone/>
              <a:defRPr sz="1100">
                <a:solidFill>
                  <a:srgbClr val="888888"/>
                </a:solidFill>
                <a:latin typeface="Muli"/>
                <a:ea typeface="Muli"/>
                <a:cs typeface="Muli"/>
                <a:sym typeface="Muli"/>
              </a:defRPr>
            </a:lvl9pPr>
          </a:lstStyle>
          <a:p>
            <a:endParaRPr/>
          </a:p>
        </p:txBody>
      </p:sp>
      <p:pic>
        <p:nvPicPr>
          <p:cNvPr id="57" name="Google Shape;57;p9"/>
          <p:cNvPicPr preferRelativeResize="0"/>
          <p:nvPr/>
        </p:nvPicPr>
        <p:blipFill rotWithShape="1">
          <a:blip r:embed="rId2">
            <a:alphaModFix/>
          </a:blip>
          <a:srcRect/>
          <a:stretch/>
        </p:blipFill>
        <p:spPr>
          <a:xfrm>
            <a:off x="432639" y="1593338"/>
            <a:ext cx="1291573" cy="1291573"/>
          </a:xfrm>
          <a:prstGeom prst="rect">
            <a:avLst/>
          </a:prstGeom>
          <a:noFill/>
          <a:ln>
            <a:noFill/>
          </a:ln>
        </p:spPr>
      </p:pic>
      <p:pic>
        <p:nvPicPr>
          <p:cNvPr id="58" name="Google Shape;58;p9"/>
          <p:cNvPicPr preferRelativeResize="0"/>
          <p:nvPr/>
        </p:nvPicPr>
        <p:blipFill rotWithShape="1">
          <a:blip r:embed="rId3">
            <a:alphaModFix/>
          </a:blip>
          <a:srcRect/>
          <a:stretch/>
        </p:blipFill>
        <p:spPr>
          <a:xfrm>
            <a:off x="1624331" y="3474934"/>
            <a:ext cx="6973571" cy="84368"/>
          </a:xfrm>
          <a:prstGeom prst="rect">
            <a:avLst/>
          </a:prstGeom>
          <a:noFill/>
          <a:ln>
            <a:noFill/>
          </a:ln>
        </p:spPr>
      </p:pic>
      <p:sp>
        <p:nvSpPr>
          <p:cNvPr id="59" name="Google Shape;59;p9"/>
          <p:cNvSpPr txBox="1"/>
          <p:nvPr/>
        </p:nvSpPr>
        <p:spPr>
          <a:xfrm>
            <a:off x="306625" y="4802225"/>
            <a:ext cx="5709300" cy="3093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900"/>
              </a:spcBef>
              <a:spcAft>
                <a:spcPts val="0"/>
              </a:spcAft>
              <a:buNone/>
            </a:pPr>
            <a:r>
              <a:rPr lang="en" sz="900" i="1">
                <a:solidFill>
                  <a:schemeClr val="dk1"/>
                </a:solidFill>
                <a:latin typeface="Muli"/>
                <a:ea typeface="Muli"/>
                <a:cs typeface="Muli"/>
                <a:sym typeface="Muli"/>
              </a:rPr>
              <a:t>Property of Origins Training &amp; Consulting. Use and distribution limited to approved individuals only. </a:t>
            </a:r>
            <a:endParaRPr sz="900" i="1">
              <a:solidFill>
                <a:schemeClr val="dk1"/>
              </a:solidFill>
              <a:latin typeface="Muli"/>
              <a:ea typeface="Muli"/>
              <a:cs typeface="Muli"/>
              <a:sym typeface="Muli"/>
            </a:endParaRPr>
          </a:p>
        </p:txBody>
      </p:sp>
      <p:pic>
        <p:nvPicPr>
          <p:cNvPr id="60" name="Google Shape;60;p9"/>
          <p:cNvPicPr preferRelativeResize="0"/>
          <p:nvPr/>
        </p:nvPicPr>
        <p:blipFill>
          <a:blip r:embed="rId4">
            <a:alphaModFix/>
          </a:blip>
          <a:stretch>
            <a:fillRect/>
          </a:stretch>
        </p:blipFill>
        <p:spPr>
          <a:xfrm>
            <a:off x="7009325" y="4565150"/>
            <a:ext cx="1080725" cy="449600"/>
          </a:xfrm>
          <a:prstGeom prst="rect">
            <a:avLst/>
          </a:prstGeom>
          <a:noFill/>
          <a:ln>
            <a:noFill/>
          </a:ln>
        </p:spPr>
      </p:pic>
      <p:pic>
        <p:nvPicPr>
          <p:cNvPr id="61" name="Google Shape;61;p9"/>
          <p:cNvPicPr preferRelativeResize="0"/>
          <p:nvPr/>
        </p:nvPicPr>
        <p:blipFill>
          <a:blip r:embed="rId5">
            <a:alphaModFix/>
          </a:blip>
          <a:stretch>
            <a:fillRect/>
          </a:stretch>
        </p:blipFill>
        <p:spPr>
          <a:xfrm>
            <a:off x="1551600" y="3479750"/>
            <a:ext cx="7135124" cy="74725"/>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2"/>
        <p:cNvGrpSpPr/>
        <p:nvPr/>
      </p:nvGrpSpPr>
      <p:grpSpPr>
        <a:xfrm>
          <a:off x="0" y="0"/>
          <a:ext cx="0" cy="0"/>
          <a:chOff x="0" y="0"/>
          <a:chExt cx="0" cy="0"/>
        </a:xfrm>
      </p:grpSpPr>
      <p:sp>
        <p:nvSpPr>
          <p:cNvPr id="63" name="Google Shape;63;p10"/>
          <p:cNvSpPr txBox="1">
            <a:spLocks noGrp="1"/>
          </p:cNvSpPr>
          <p:nvPr>
            <p:ph type="title"/>
          </p:nvPr>
        </p:nvSpPr>
        <p:spPr>
          <a:xfrm>
            <a:off x="802386" y="363474"/>
            <a:ext cx="7543800" cy="12069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4400"/>
              <a:buFont typeface="Muli"/>
              <a:buNone/>
              <a:defRPr sz="4400">
                <a:solidFill>
                  <a:schemeClr val="dk1"/>
                </a:solidFill>
                <a:latin typeface="Muli"/>
                <a:ea typeface="Muli"/>
                <a:cs typeface="Muli"/>
                <a:sym typeface="Muli"/>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64" name="Google Shape;64;p10"/>
          <p:cNvSpPr txBox="1">
            <a:spLocks noGrp="1"/>
          </p:cNvSpPr>
          <p:nvPr>
            <p:ph type="body" idx="1"/>
          </p:nvPr>
        </p:nvSpPr>
        <p:spPr>
          <a:xfrm>
            <a:off x="802386" y="1591056"/>
            <a:ext cx="7543800" cy="3038100"/>
          </a:xfrm>
          <a:prstGeom prst="rect">
            <a:avLst/>
          </a:prstGeom>
          <a:noFill/>
          <a:ln>
            <a:noFill/>
          </a:ln>
        </p:spPr>
        <p:txBody>
          <a:bodyPr spcFirstLastPara="1" wrap="square" lIns="68575" tIns="34275" rIns="68575" bIns="34275" anchor="t" anchorCtr="0">
            <a:normAutofit/>
          </a:bodyPr>
          <a:lstStyle>
            <a:lvl1pPr marL="457200" lvl="0" indent="-298450" algn="l" rtl="0">
              <a:lnSpc>
                <a:spcPct val="90000"/>
              </a:lnSpc>
              <a:spcBef>
                <a:spcPts val="900"/>
              </a:spcBef>
              <a:spcAft>
                <a:spcPts val="0"/>
              </a:spcAft>
              <a:buSzPts val="1100"/>
              <a:buFont typeface="Muli"/>
              <a:buChar char="▪"/>
              <a:defRPr>
                <a:latin typeface="Muli"/>
                <a:ea typeface="Muli"/>
                <a:cs typeface="Muli"/>
                <a:sym typeface="Muli"/>
              </a:defRPr>
            </a:lvl1pPr>
            <a:lvl2pPr marL="914400" lvl="1" indent="-298450" algn="l" rtl="0">
              <a:lnSpc>
                <a:spcPct val="90000"/>
              </a:lnSpc>
              <a:spcBef>
                <a:spcPts val="300"/>
              </a:spcBef>
              <a:spcAft>
                <a:spcPts val="0"/>
              </a:spcAft>
              <a:buSzPts val="1100"/>
              <a:buFont typeface="Muli"/>
              <a:buChar char="▪"/>
              <a:defRPr>
                <a:latin typeface="Muli"/>
                <a:ea typeface="Muli"/>
                <a:cs typeface="Muli"/>
                <a:sym typeface="Muli"/>
              </a:defRPr>
            </a:lvl2pPr>
            <a:lvl3pPr marL="1371600" lvl="2" indent="-298450" algn="l" rtl="0">
              <a:lnSpc>
                <a:spcPct val="90000"/>
              </a:lnSpc>
              <a:spcBef>
                <a:spcPts val="300"/>
              </a:spcBef>
              <a:spcAft>
                <a:spcPts val="0"/>
              </a:spcAft>
              <a:buSzPts val="1100"/>
              <a:buFont typeface="Muli"/>
              <a:buChar char="▪"/>
              <a:defRPr>
                <a:latin typeface="Muli"/>
                <a:ea typeface="Muli"/>
                <a:cs typeface="Muli"/>
                <a:sym typeface="Muli"/>
              </a:defRPr>
            </a:lvl3pPr>
            <a:lvl4pPr marL="1828800" lvl="3" indent="-298450" algn="l" rtl="0">
              <a:lnSpc>
                <a:spcPct val="90000"/>
              </a:lnSpc>
              <a:spcBef>
                <a:spcPts val="300"/>
              </a:spcBef>
              <a:spcAft>
                <a:spcPts val="0"/>
              </a:spcAft>
              <a:buSzPts val="1100"/>
              <a:buFont typeface="Muli"/>
              <a:buChar char="▪"/>
              <a:defRPr>
                <a:latin typeface="Muli"/>
                <a:ea typeface="Muli"/>
                <a:cs typeface="Muli"/>
                <a:sym typeface="Muli"/>
              </a:defRPr>
            </a:lvl4pPr>
            <a:lvl5pPr marL="2286000" lvl="4" indent="-298450" algn="l" rtl="0">
              <a:lnSpc>
                <a:spcPct val="90000"/>
              </a:lnSpc>
              <a:spcBef>
                <a:spcPts val="300"/>
              </a:spcBef>
              <a:spcAft>
                <a:spcPts val="0"/>
              </a:spcAft>
              <a:buSzPts val="1100"/>
              <a:buFont typeface="Muli"/>
              <a:buChar char="▪"/>
              <a:defRPr>
                <a:latin typeface="Muli"/>
                <a:ea typeface="Muli"/>
                <a:cs typeface="Muli"/>
                <a:sym typeface="Muli"/>
              </a:defRPr>
            </a:lvl5pPr>
            <a:lvl6pPr marL="2743200" lvl="5" indent="-298450" algn="l" rtl="0">
              <a:lnSpc>
                <a:spcPct val="90000"/>
              </a:lnSpc>
              <a:spcBef>
                <a:spcPts val="300"/>
              </a:spcBef>
              <a:spcAft>
                <a:spcPts val="0"/>
              </a:spcAft>
              <a:buSzPts val="1100"/>
              <a:buFont typeface="Muli"/>
              <a:buChar char="▪"/>
              <a:defRPr>
                <a:latin typeface="Muli"/>
                <a:ea typeface="Muli"/>
                <a:cs typeface="Muli"/>
                <a:sym typeface="Muli"/>
              </a:defRPr>
            </a:lvl6pPr>
            <a:lvl7pPr marL="3200400" lvl="6" indent="-298450" algn="l" rtl="0">
              <a:lnSpc>
                <a:spcPct val="90000"/>
              </a:lnSpc>
              <a:spcBef>
                <a:spcPts val="300"/>
              </a:spcBef>
              <a:spcAft>
                <a:spcPts val="0"/>
              </a:spcAft>
              <a:buSzPts val="1100"/>
              <a:buFont typeface="Muli"/>
              <a:buChar char="▪"/>
              <a:defRPr>
                <a:latin typeface="Muli"/>
                <a:ea typeface="Muli"/>
                <a:cs typeface="Muli"/>
                <a:sym typeface="Muli"/>
              </a:defRPr>
            </a:lvl7pPr>
            <a:lvl8pPr marL="3657600" lvl="7" indent="-298450" algn="l" rtl="0">
              <a:lnSpc>
                <a:spcPct val="90000"/>
              </a:lnSpc>
              <a:spcBef>
                <a:spcPts val="300"/>
              </a:spcBef>
              <a:spcAft>
                <a:spcPts val="0"/>
              </a:spcAft>
              <a:buSzPts val="1100"/>
              <a:buFont typeface="Muli"/>
              <a:buChar char="▪"/>
              <a:defRPr>
                <a:latin typeface="Muli"/>
                <a:ea typeface="Muli"/>
                <a:cs typeface="Muli"/>
                <a:sym typeface="Muli"/>
              </a:defRPr>
            </a:lvl8pPr>
            <a:lvl9pPr marL="4114800" lvl="8" indent="-298450" algn="l" rtl="0">
              <a:lnSpc>
                <a:spcPct val="90000"/>
              </a:lnSpc>
              <a:spcBef>
                <a:spcPts val="300"/>
              </a:spcBef>
              <a:spcAft>
                <a:spcPts val="200"/>
              </a:spcAft>
              <a:buSzPts val="1100"/>
              <a:buFont typeface="Muli"/>
              <a:buChar char="▪"/>
              <a:defRPr>
                <a:latin typeface="Muli"/>
                <a:ea typeface="Muli"/>
                <a:cs typeface="Muli"/>
                <a:sym typeface="Muli"/>
              </a:defRPr>
            </a:lvl9pPr>
          </a:lstStyle>
          <a:p>
            <a:endParaRPr/>
          </a:p>
        </p:txBody>
      </p:sp>
      <p:pic>
        <p:nvPicPr>
          <p:cNvPr id="65" name="Google Shape;65;p10"/>
          <p:cNvPicPr preferRelativeResize="0"/>
          <p:nvPr/>
        </p:nvPicPr>
        <p:blipFill rotWithShape="1">
          <a:blip r:embed="rId2">
            <a:alphaModFix/>
          </a:blip>
          <a:srcRect/>
          <a:stretch/>
        </p:blipFill>
        <p:spPr>
          <a:xfrm rot="-5400000">
            <a:off x="-2540636" y="2540635"/>
            <a:ext cx="5143500" cy="62228"/>
          </a:xfrm>
          <a:prstGeom prst="rect">
            <a:avLst/>
          </a:prstGeom>
          <a:noFill/>
          <a:ln>
            <a:noFill/>
          </a:ln>
        </p:spPr>
      </p:pic>
      <p:pic>
        <p:nvPicPr>
          <p:cNvPr id="66" name="Google Shape;66;p10"/>
          <p:cNvPicPr preferRelativeResize="0"/>
          <p:nvPr/>
        </p:nvPicPr>
        <p:blipFill>
          <a:blip r:embed="rId3">
            <a:alphaModFix/>
          </a:blip>
          <a:stretch>
            <a:fillRect/>
          </a:stretch>
        </p:blipFill>
        <p:spPr>
          <a:xfrm rot="-5400000">
            <a:off x="-2550800" y="2544551"/>
            <a:ext cx="5163824" cy="74725"/>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Content 1">
  <p:cSld name="OBJECT_1">
    <p:spTree>
      <p:nvGrpSpPr>
        <p:cNvPr id="1" name="Shape 67"/>
        <p:cNvGrpSpPr/>
        <p:nvPr/>
      </p:nvGrpSpPr>
      <p:grpSpPr>
        <a:xfrm>
          <a:off x="0" y="0"/>
          <a:ext cx="0" cy="0"/>
          <a:chOff x="0" y="0"/>
          <a:chExt cx="0" cy="0"/>
        </a:xfrm>
      </p:grpSpPr>
      <p:sp>
        <p:nvSpPr>
          <p:cNvPr id="68" name="Google Shape;68;p11"/>
          <p:cNvSpPr txBox="1">
            <a:spLocks noGrp="1"/>
          </p:cNvSpPr>
          <p:nvPr>
            <p:ph type="title"/>
          </p:nvPr>
        </p:nvSpPr>
        <p:spPr>
          <a:xfrm>
            <a:off x="802386" y="363474"/>
            <a:ext cx="7543800" cy="12069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4400"/>
              <a:buFont typeface="Muli"/>
              <a:buNone/>
              <a:defRPr sz="4400">
                <a:solidFill>
                  <a:schemeClr val="dk1"/>
                </a:solidFill>
                <a:latin typeface="Muli"/>
                <a:ea typeface="Muli"/>
                <a:cs typeface="Muli"/>
                <a:sym typeface="Muli"/>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69" name="Google Shape;69;p11"/>
          <p:cNvPicPr preferRelativeResize="0"/>
          <p:nvPr/>
        </p:nvPicPr>
        <p:blipFill rotWithShape="1">
          <a:blip r:embed="rId2">
            <a:alphaModFix/>
          </a:blip>
          <a:srcRect/>
          <a:stretch/>
        </p:blipFill>
        <p:spPr>
          <a:xfrm rot="-5400000">
            <a:off x="-2540636" y="2540635"/>
            <a:ext cx="5143500" cy="62228"/>
          </a:xfrm>
          <a:prstGeom prst="rect">
            <a:avLst/>
          </a:prstGeom>
          <a:noFill/>
          <a:ln>
            <a:noFill/>
          </a:ln>
        </p:spPr>
      </p:pic>
      <p:pic>
        <p:nvPicPr>
          <p:cNvPr id="70" name="Google Shape;70;p11"/>
          <p:cNvPicPr preferRelativeResize="0"/>
          <p:nvPr/>
        </p:nvPicPr>
        <p:blipFill>
          <a:blip r:embed="rId3">
            <a:alphaModFix/>
          </a:blip>
          <a:stretch>
            <a:fillRect/>
          </a:stretch>
        </p:blipFill>
        <p:spPr>
          <a:xfrm rot="-5400000">
            <a:off x="-2550800" y="2544551"/>
            <a:ext cx="5163824" cy="7472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02386" y="363474"/>
            <a:ext cx="7543800" cy="1206900"/>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4500"/>
              <a:buFont typeface="Muli"/>
              <a:buNone/>
              <a:defRPr sz="4500" i="0" u="none" strike="noStrike" cap="none">
                <a:solidFill>
                  <a:schemeClr val="dk1"/>
                </a:solidFill>
                <a:latin typeface="Muli"/>
                <a:ea typeface="Muli"/>
                <a:cs typeface="Muli"/>
                <a:sym typeface="Mul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7" name="Google Shape;7;p1"/>
          <p:cNvSpPr txBox="1">
            <a:spLocks noGrp="1"/>
          </p:cNvSpPr>
          <p:nvPr>
            <p:ph type="body" idx="1"/>
          </p:nvPr>
        </p:nvSpPr>
        <p:spPr>
          <a:xfrm>
            <a:off x="802386" y="1591056"/>
            <a:ext cx="7543800" cy="3038100"/>
          </a:xfrm>
          <a:prstGeom prst="rect">
            <a:avLst/>
          </a:prstGeom>
          <a:noFill/>
          <a:ln>
            <a:noFill/>
          </a:ln>
        </p:spPr>
        <p:txBody>
          <a:bodyPr spcFirstLastPara="1" wrap="square" lIns="68575" tIns="34275" rIns="68575" bIns="34275" anchor="t" anchorCtr="0">
            <a:normAutofit/>
          </a:bodyPr>
          <a:lstStyle>
            <a:lvl1pPr marL="457200" marR="0" lvl="0" indent="-311150" algn="l" rtl="0">
              <a:lnSpc>
                <a:spcPct val="90000"/>
              </a:lnSpc>
              <a:spcBef>
                <a:spcPts val="900"/>
              </a:spcBef>
              <a:spcAft>
                <a:spcPts val="0"/>
              </a:spcAft>
              <a:buClr>
                <a:srgbClr val="003B52"/>
              </a:buClr>
              <a:buSzPts val="1300"/>
              <a:buFont typeface="Muli"/>
              <a:buChar char="▪"/>
              <a:defRPr sz="1500" i="0" u="none" strike="noStrike" cap="none">
                <a:solidFill>
                  <a:schemeClr val="dk1"/>
                </a:solidFill>
                <a:latin typeface="Muli"/>
                <a:ea typeface="Muli"/>
                <a:cs typeface="Muli"/>
                <a:sym typeface="Muli"/>
              </a:defRPr>
            </a:lvl1pPr>
            <a:lvl2pPr marL="914400" marR="0" lvl="1" indent="-298450" algn="l" rtl="0">
              <a:lnSpc>
                <a:spcPct val="90000"/>
              </a:lnSpc>
              <a:spcBef>
                <a:spcPts val="300"/>
              </a:spcBef>
              <a:spcAft>
                <a:spcPts val="0"/>
              </a:spcAft>
              <a:buClr>
                <a:srgbClr val="003B52"/>
              </a:buClr>
              <a:buSzPts val="1100"/>
              <a:buFont typeface="Muli"/>
              <a:buChar char="▪"/>
              <a:defRPr sz="1400" i="0" u="none" strike="noStrike" cap="none">
                <a:solidFill>
                  <a:schemeClr val="dk1"/>
                </a:solidFill>
                <a:latin typeface="Muli"/>
                <a:ea typeface="Muli"/>
                <a:cs typeface="Muli"/>
                <a:sym typeface="Muli"/>
              </a:defRPr>
            </a:lvl2pPr>
            <a:lvl3pPr marL="1371600" marR="0" lvl="2" indent="-292100" algn="l" rtl="0">
              <a:lnSpc>
                <a:spcPct val="90000"/>
              </a:lnSpc>
              <a:spcBef>
                <a:spcPts val="300"/>
              </a:spcBef>
              <a:spcAft>
                <a:spcPts val="0"/>
              </a:spcAft>
              <a:buClr>
                <a:srgbClr val="003B52"/>
              </a:buClr>
              <a:buSzPts val="1000"/>
              <a:buFont typeface="Muli"/>
              <a:buChar char="▪"/>
              <a:defRPr sz="1200" i="0" u="none" strike="noStrike" cap="none">
                <a:solidFill>
                  <a:schemeClr val="dk1"/>
                </a:solidFill>
                <a:latin typeface="Muli"/>
                <a:ea typeface="Muli"/>
                <a:cs typeface="Muli"/>
                <a:sym typeface="Muli"/>
              </a:defRPr>
            </a:lvl3pPr>
            <a:lvl4pPr marL="1828800" marR="0" lvl="3" indent="-292100" algn="l" rtl="0">
              <a:lnSpc>
                <a:spcPct val="90000"/>
              </a:lnSpc>
              <a:spcBef>
                <a:spcPts val="300"/>
              </a:spcBef>
              <a:spcAft>
                <a:spcPts val="0"/>
              </a:spcAft>
              <a:buClr>
                <a:srgbClr val="003B52"/>
              </a:buClr>
              <a:buSzPts val="1000"/>
              <a:buFont typeface="Muli"/>
              <a:buChar char="▪"/>
              <a:defRPr sz="1200" i="0" u="none" strike="noStrike" cap="none">
                <a:solidFill>
                  <a:schemeClr val="dk1"/>
                </a:solidFill>
                <a:latin typeface="Muli"/>
                <a:ea typeface="Muli"/>
                <a:cs typeface="Muli"/>
                <a:sym typeface="Muli"/>
              </a:defRPr>
            </a:lvl4pPr>
            <a:lvl5pPr marL="2286000" marR="0" lvl="4" indent="-292100" algn="l" rtl="0">
              <a:lnSpc>
                <a:spcPct val="90000"/>
              </a:lnSpc>
              <a:spcBef>
                <a:spcPts val="300"/>
              </a:spcBef>
              <a:spcAft>
                <a:spcPts val="0"/>
              </a:spcAft>
              <a:buClr>
                <a:srgbClr val="003B52"/>
              </a:buClr>
              <a:buSzPts val="1000"/>
              <a:buFont typeface="Muli"/>
              <a:buChar char="▪"/>
              <a:defRPr sz="1200" i="0" u="none" strike="noStrike" cap="none">
                <a:solidFill>
                  <a:schemeClr val="dk1"/>
                </a:solidFill>
                <a:latin typeface="Muli"/>
                <a:ea typeface="Muli"/>
                <a:cs typeface="Muli"/>
                <a:sym typeface="Muli"/>
              </a:defRPr>
            </a:lvl5pPr>
            <a:lvl6pPr marL="2743200" marR="0" lvl="5" indent="-292100" algn="l" rtl="0">
              <a:lnSpc>
                <a:spcPct val="90000"/>
              </a:lnSpc>
              <a:spcBef>
                <a:spcPts val="300"/>
              </a:spcBef>
              <a:spcAft>
                <a:spcPts val="0"/>
              </a:spcAft>
              <a:buClr>
                <a:srgbClr val="003B52"/>
              </a:buClr>
              <a:buSzPts val="1000"/>
              <a:buFont typeface="Muli"/>
              <a:buChar char="▪"/>
              <a:defRPr sz="1200" i="0" u="none" strike="noStrike" cap="none">
                <a:solidFill>
                  <a:schemeClr val="dk1"/>
                </a:solidFill>
                <a:latin typeface="Muli"/>
                <a:ea typeface="Muli"/>
                <a:cs typeface="Muli"/>
                <a:sym typeface="Muli"/>
              </a:defRPr>
            </a:lvl6pPr>
            <a:lvl7pPr marL="3200400" marR="0" lvl="6" indent="-292100" algn="l" rtl="0">
              <a:lnSpc>
                <a:spcPct val="90000"/>
              </a:lnSpc>
              <a:spcBef>
                <a:spcPts val="300"/>
              </a:spcBef>
              <a:spcAft>
                <a:spcPts val="0"/>
              </a:spcAft>
              <a:buClr>
                <a:srgbClr val="003B52"/>
              </a:buClr>
              <a:buSzPts val="1000"/>
              <a:buFont typeface="Muli"/>
              <a:buChar char="▪"/>
              <a:defRPr sz="1200" i="0" u="none" strike="noStrike" cap="none">
                <a:solidFill>
                  <a:schemeClr val="dk1"/>
                </a:solidFill>
                <a:latin typeface="Muli"/>
                <a:ea typeface="Muli"/>
                <a:cs typeface="Muli"/>
                <a:sym typeface="Muli"/>
              </a:defRPr>
            </a:lvl7pPr>
            <a:lvl8pPr marL="3657600" marR="0" lvl="7" indent="-292100" algn="l" rtl="0">
              <a:lnSpc>
                <a:spcPct val="90000"/>
              </a:lnSpc>
              <a:spcBef>
                <a:spcPts val="300"/>
              </a:spcBef>
              <a:spcAft>
                <a:spcPts val="0"/>
              </a:spcAft>
              <a:buClr>
                <a:srgbClr val="003B52"/>
              </a:buClr>
              <a:buSzPts val="1000"/>
              <a:buFont typeface="Muli"/>
              <a:buChar char="▪"/>
              <a:defRPr sz="1200" i="0" u="none" strike="noStrike" cap="none">
                <a:solidFill>
                  <a:schemeClr val="dk1"/>
                </a:solidFill>
                <a:latin typeface="Muli"/>
                <a:ea typeface="Muli"/>
                <a:cs typeface="Muli"/>
                <a:sym typeface="Muli"/>
              </a:defRPr>
            </a:lvl8pPr>
            <a:lvl9pPr marL="4114800" marR="0" lvl="8" indent="-292100" algn="l" rtl="0">
              <a:lnSpc>
                <a:spcPct val="90000"/>
              </a:lnSpc>
              <a:spcBef>
                <a:spcPts val="300"/>
              </a:spcBef>
              <a:spcAft>
                <a:spcPts val="200"/>
              </a:spcAft>
              <a:buClr>
                <a:srgbClr val="003B52"/>
              </a:buClr>
              <a:buSzPts val="1000"/>
              <a:buFont typeface="Muli"/>
              <a:buChar char="▪"/>
              <a:defRPr sz="1200" i="0" u="none" strike="noStrike" cap="none">
                <a:solidFill>
                  <a:schemeClr val="dk1"/>
                </a:solidFill>
                <a:latin typeface="Muli"/>
                <a:ea typeface="Muli"/>
                <a:cs typeface="Muli"/>
                <a:sym typeface="Muli"/>
              </a:defRPr>
            </a:lvl9pPr>
          </a:lstStyle>
          <a:p>
            <a:endParaRPr/>
          </a:p>
        </p:txBody>
      </p:sp>
      <p:pic>
        <p:nvPicPr>
          <p:cNvPr id="8" name="Google Shape;8;p1"/>
          <p:cNvPicPr preferRelativeResize="0"/>
          <p:nvPr/>
        </p:nvPicPr>
        <p:blipFill rotWithShape="1">
          <a:blip r:embed="rId8">
            <a:alphaModFix/>
          </a:blip>
          <a:srcRect/>
          <a:stretch/>
        </p:blipFill>
        <p:spPr>
          <a:xfrm>
            <a:off x="8313126" y="4431260"/>
            <a:ext cx="515699" cy="515699"/>
          </a:xfrm>
          <a:prstGeom prst="rect">
            <a:avLst/>
          </a:prstGeom>
          <a:noFill/>
          <a:ln>
            <a:noFill/>
          </a:ln>
        </p:spPr>
      </p:pic>
      <p:sp>
        <p:nvSpPr>
          <p:cNvPr id="9" name="Google Shape;9;p1"/>
          <p:cNvSpPr txBox="1"/>
          <p:nvPr/>
        </p:nvSpPr>
        <p:spPr>
          <a:xfrm>
            <a:off x="8041375" y="4816950"/>
            <a:ext cx="18189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latin typeface="Muli"/>
                <a:ea typeface="Muli"/>
                <a:cs typeface="Muli"/>
                <a:sym typeface="Muli"/>
              </a:rPr>
              <a:t>originstraining.org</a:t>
            </a:r>
            <a:endParaRPr sz="900">
              <a:latin typeface="Muli"/>
              <a:ea typeface="Muli"/>
              <a:cs typeface="Muli"/>
              <a:sym typeface="Muli"/>
            </a:endParaRPr>
          </a:p>
        </p:txBody>
      </p:sp>
      <p:sp>
        <p:nvSpPr>
          <p:cNvPr id="10" name="Google Shape;10;p1"/>
          <p:cNvSpPr txBox="1"/>
          <p:nvPr/>
        </p:nvSpPr>
        <p:spPr>
          <a:xfrm>
            <a:off x="306625" y="4802225"/>
            <a:ext cx="5709300" cy="3093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900"/>
              </a:spcBef>
              <a:spcAft>
                <a:spcPts val="0"/>
              </a:spcAft>
              <a:buNone/>
            </a:pPr>
            <a:r>
              <a:rPr lang="en" sz="900" i="1">
                <a:solidFill>
                  <a:schemeClr val="dk1"/>
                </a:solidFill>
                <a:latin typeface="Muli"/>
                <a:ea typeface="Muli"/>
                <a:cs typeface="Muli"/>
                <a:sym typeface="Muli"/>
              </a:rPr>
              <a:t>Property of Origins Training &amp; Consulting. Use and distribution limited to approved individuals only. </a:t>
            </a:r>
            <a:endParaRPr sz="900" i="1">
              <a:solidFill>
                <a:schemeClr val="dk1"/>
              </a:solidFill>
              <a:latin typeface="Muli"/>
              <a:ea typeface="Muli"/>
              <a:cs typeface="Muli"/>
              <a:sym typeface="Muli"/>
            </a:endParaRPr>
          </a:p>
        </p:txBody>
      </p:sp>
      <p:pic>
        <p:nvPicPr>
          <p:cNvPr id="11" name="Google Shape;11;p1"/>
          <p:cNvPicPr preferRelativeResize="0"/>
          <p:nvPr/>
        </p:nvPicPr>
        <p:blipFill>
          <a:blip r:embed="rId9">
            <a:alphaModFix/>
          </a:blip>
          <a:stretch>
            <a:fillRect/>
          </a:stretch>
        </p:blipFill>
        <p:spPr>
          <a:xfrm>
            <a:off x="6451350" y="4431250"/>
            <a:ext cx="1525025" cy="634436"/>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7"/>
        <p:cNvGrpSpPr/>
        <p:nvPr/>
      </p:nvGrpSpPr>
      <p:grpSpPr>
        <a:xfrm>
          <a:off x="0" y="0"/>
          <a:ext cx="0" cy="0"/>
          <a:chOff x="0" y="0"/>
          <a:chExt cx="0" cy="0"/>
        </a:xfrm>
      </p:grpSpPr>
      <p:sp>
        <p:nvSpPr>
          <p:cNvPr id="48" name="Google Shape;48;p8"/>
          <p:cNvSpPr txBox="1">
            <a:spLocks noGrp="1"/>
          </p:cNvSpPr>
          <p:nvPr>
            <p:ph type="title"/>
          </p:nvPr>
        </p:nvSpPr>
        <p:spPr>
          <a:xfrm>
            <a:off x="802386" y="363474"/>
            <a:ext cx="7543800" cy="1206900"/>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4500"/>
              <a:buFont typeface="Muli"/>
              <a:buNone/>
              <a:defRPr sz="4500" i="0" u="none" strike="noStrike" cap="none">
                <a:solidFill>
                  <a:schemeClr val="dk1"/>
                </a:solidFill>
                <a:latin typeface="Muli"/>
                <a:ea typeface="Muli"/>
                <a:cs typeface="Muli"/>
                <a:sym typeface="Mul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49" name="Google Shape;49;p8"/>
          <p:cNvSpPr txBox="1">
            <a:spLocks noGrp="1"/>
          </p:cNvSpPr>
          <p:nvPr>
            <p:ph type="body" idx="1"/>
          </p:nvPr>
        </p:nvSpPr>
        <p:spPr>
          <a:xfrm>
            <a:off x="802386" y="1591056"/>
            <a:ext cx="7543800" cy="3038100"/>
          </a:xfrm>
          <a:prstGeom prst="rect">
            <a:avLst/>
          </a:prstGeom>
          <a:noFill/>
          <a:ln>
            <a:noFill/>
          </a:ln>
        </p:spPr>
        <p:txBody>
          <a:bodyPr spcFirstLastPara="1" wrap="square" lIns="68575" tIns="34275" rIns="68575" bIns="34275" anchor="t" anchorCtr="0">
            <a:normAutofit/>
          </a:bodyPr>
          <a:lstStyle>
            <a:lvl1pPr marL="457200" marR="0" lvl="0" indent="-311150" algn="l" rtl="0">
              <a:lnSpc>
                <a:spcPct val="90000"/>
              </a:lnSpc>
              <a:spcBef>
                <a:spcPts val="900"/>
              </a:spcBef>
              <a:spcAft>
                <a:spcPts val="0"/>
              </a:spcAft>
              <a:buClr>
                <a:srgbClr val="003B52"/>
              </a:buClr>
              <a:buSzPts val="1300"/>
              <a:buFont typeface="Muli"/>
              <a:buChar char="▪"/>
              <a:defRPr sz="1500" i="0" u="none" strike="noStrike" cap="none">
                <a:solidFill>
                  <a:schemeClr val="dk1"/>
                </a:solidFill>
                <a:latin typeface="Muli"/>
                <a:ea typeface="Muli"/>
                <a:cs typeface="Muli"/>
                <a:sym typeface="Muli"/>
              </a:defRPr>
            </a:lvl1pPr>
            <a:lvl2pPr marL="914400" marR="0" lvl="1" indent="-298450" algn="l" rtl="0">
              <a:lnSpc>
                <a:spcPct val="90000"/>
              </a:lnSpc>
              <a:spcBef>
                <a:spcPts val="300"/>
              </a:spcBef>
              <a:spcAft>
                <a:spcPts val="0"/>
              </a:spcAft>
              <a:buClr>
                <a:srgbClr val="003B52"/>
              </a:buClr>
              <a:buSzPts val="1100"/>
              <a:buFont typeface="Muli"/>
              <a:buChar char="▪"/>
              <a:defRPr sz="1400" i="0" u="none" strike="noStrike" cap="none">
                <a:solidFill>
                  <a:schemeClr val="dk1"/>
                </a:solidFill>
                <a:latin typeface="Muli"/>
                <a:ea typeface="Muli"/>
                <a:cs typeface="Muli"/>
                <a:sym typeface="Muli"/>
              </a:defRPr>
            </a:lvl2pPr>
            <a:lvl3pPr marL="1371600" marR="0" lvl="2" indent="-292100" algn="l" rtl="0">
              <a:lnSpc>
                <a:spcPct val="90000"/>
              </a:lnSpc>
              <a:spcBef>
                <a:spcPts val="300"/>
              </a:spcBef>
              <a:spcAft>
                <a:spcPts val="0"/>
              </a:spcAft>
              <a:buClr>
                <a:srgbClr val="003B52"/>
              </a:buClr>
              <a:buSzPts val="1000"/>
              <a:buFont typeface="Muli"/>
              <a:buChar char="▪"/>
              <a:defRPr sz="1200" i="0" u="none" strike="noStrike" cap="none">
                <a:solidFill>
                  <a:schemeClr val="dk1"/>
                </a:solidFill>
                <a:latin typeface="Muli"/>
                <a:ea typeface="Muli"/>
                <a:cs typeface="Muli"/>
                <a:sym typeface="Muli"/>
              </a:defRPr>
            </a:lvl3pPr>
            <a:lvl4pPr marL="1828800" marR="0" lvl="3" indent="-292100" algn="l" rtl="0">
              <a:lnSpc>
                <a:spcPct val="90000"/>
              </a:lnSpc>
              <a:spcBef>
                <a:spcPts val="300"/>
              </a:spcBef>
              <a:spcAft>
                <a:spcPts val="0"/>
              </a:spcAft>
              <a:buClr>
                <a:srgbClr val="003B52"/>
              </a:buClr>
              <a:buSzPts val="1000"/>
              <a:buFont typeface="Muli"/>
              <a:buChar char="▪"/>
              <a:defRPr sz="1200" i="0" u="none" strike="noStrike" cap="none">
                <a:solidFill>
                  <a:schemeClr val="dk1"/>
                </a:solidFill>
                <a:latin typeface="Muli"/>
                <a:ea typeface="Muli"/>
                <a:cs typeface="Muli"/>
                <a:sym typeface="Muli"/>
              </a:defRPr>
            </a:lvl4pPr>
            <a:lvl5pPr marL="2286000" marR="0" lvl="4" indent="-292100" algn="l" rtl="0">
              <a:lnSpc>
                <a:spcPct val="90000"/>
              </a:lnSpc>
              <a:spcBef>
                <a:spcPts val="300"/>
              </a:spcBef>
              <a:spcAft>
                <a:spcPts val="0"/>
              </a:spcAft>
              <a:buClr>
                <a:srgbClr val="003B52"/>
              </a:buClr>
              <a:buSzPts val="1000"/>
              <a:buFont typeface="Muli"/>
              <a:buChar char="▪"/>
              <a:defRPr sz="1200" i="0" u="none" strike="noStrike" cap="none">
                <a:solidFill>
                  <a:schemeClr val="dk1"/>
                </a:solidFill>
                <a:latin typeface="Muli"/>
                <a:ea typeface="Muli"/>
                <a:cs typeface="Muli"/>
                <a:sym typeface="Muli"/>
              </a:defRPr>
            </a:lvl5pPr>
            <a:lvl6pPr marL="2743200" marR="0" lvl="5" indent="-292100" algn="l" rtl="0">
              <a:lnSpc>
                <a:spcPct val="90000"/>
              </a:lnSpc>
              <a:spcBef>
                <a:spcPts val="300"/>
              </a:spcBef>
              <a:spcAft>
                <a:spcPts val="0"/>
              </a:spcAft>
              <a:buClr>
                <a:srgbClr val="003B52"/>
              </a:buClr>
              <a:buSzPts val="1000"/>
              <a:buFont typeface="Muli"/>
              <a:buChar char="▪"/>
              <a:defRPr sz="1200" i="0" u="none" strike="noStrike" cap="none">
                <a:solidFill>
                  <a:schemeClr val="dk1"/>
                </a:solidFill>
                <a:latin typeface="Muli"/>
                <a:ea typeface="Muli"/>
                <a:cs typeface="Muli"/>
                <a:sym typeface="Muli"/>
              </a:defRPr>
            </a:lvl6pPr>
            <a:lvl7pPr marL="3200400" marR="0" lvl="6" indent="-292100" algn="l" rtl="0">
              <a:lnSpc>
                <a:spcPct val="90000"/>
              </a:lnSpc>
              <a:spcBef>
                <a:spcPts val="300"/>
              </a:spcBef>
              <a:spcAft>
                <a:spcPts val="0"/>
              </a:spcAft>
              <a:buClr>
                <a:srgbClr val="003B52"/>
              </a:buClr>
              <a:buSzPts val="1000"/>
              <a:buFont typeface="Muli"/>
              <a:buChar char="▪"/>
              <a:defRPr sz="1200" i="0" u="none" strike="noStrike" cap="none">
                <a:solidFill>
                  <a:schemeClr val="dk1"/>
                </a:solidFill>
                <a:latin typeface="Muli"/>
                <a:ea typeface="Muli"/>
                <a:cs typeface="Muli"/>
                <a:sym typeface="Muli"/>
              </a:defRPr>
            </a:lvl7pPr>
            <a:lvl8pPr marL="3657600" marR="0" lvl="7" indent="-292100" algn="l" rtl="0">
              <a:lnSpc>
                <a:spcPct val="90000"/>
              </a:lnSpc>
              <a:spcBef>
                <a:spcPts val="300"/>
              </a:spcBef>
              <a:spcAft>
                <a:spcPts val="0"/>
              </a:spcAft>
              <a:buClr>
                <a:srgbClr val="003B52"/>
              </a:buClr>
              <a:buSzPts val="1000"/>
              <a:buFont typeface="Muli"/>
              <a:buChar char="▪"/>
              <a:defRPr sz="1200" i="0" u="none" strike="noStrike" cap="none">
                <a:solidFill>
                  <a:schemeClr val="dk1"/>
                </a:solidFill>
                <a:latin typeface="Muli"/>
                <a:ea typeface="Muli"/>
                <a:cs typeface="Muli"/>
                <a:sym typeface="Muli"/>
              </a:defRPr>
            </a:lvl8pPr>
            <a:lvl9pPr marL="4114800" marR="0" lvl="8" indent="-292100" algn="l" rtl="0">
              <a:lnSpc>
                <a:spcPct val="90000"/>
              </a:lnSpc>
              <a:spcBef>
                <a:spcPts val="300"/>
              </a:spcBef>
              <a:spcAft>
                <a:spcPts val="200"/>
              </a:spcAft>
              <a:buClr>
                <a:srgbClr val="003B52"/>
              </a:buClr>
              <a:buSzPts val="1000"/>
              <a:buFont typeface="Muli"/>
              <a:buChar char="▪"/>
              <a:defRPr sz="1200" i="0" u="none" strike="noStrike" cap="none">
                <a:solidFill>
                  <a:schemeClr val="dk1"/>
                </a:solidFill>
                <a:latin typeface="Muli"/>
                <a:ea typeface="Muli"/>
                <a:cs typeface="Muli"/>
                <a:sym typeface="Muli"/>
              </a:defRPr>
            </a:lvl9pPr>
          </a:lstStyle>
          <a:p>
            <a:endParaRPr/>
          </a:p>
        </p:txBody>
      </p:sp>
      <p:pic>
        <p:nvPicPr>
          <p:cNvPr id="50" name="Google Shape;50;p8"/>
          <p:cNvPicPr preferRelativeResize="0"/>
          <p:nvPr/>
        </p:nvPicPr>
        <p:blipFill rotWithShape="1">
          <a:blip r:embed="rId8">
            <a:alphaModFix/>
          </a:blip>
          <a:srcRect/>
          <a:stretch/>
        </p:blipFill>
        <p:spPr>
          <a:xfrm>
            <a:off x="8313126" y="4431260"/>
            <a:ext cx="515699" cy="515699"/>
          </a:xfrm>
          <a:prstGeom prst="rect">
            <a:avLst/>
          </a:prstGeom>
          <a:noFill/>
          <a:ln>
            <a:noFill/>
          </a:ln>
        </p:spPr>
      </p:pic>
      <p:sp>
        <p:nvSpPr>
          <p:cNvPr id="51" name="Google Shape;51;p8"/>
          <p:cNvSpPr txBox="1"/>
          <p:nvPr/>
        </p:nvSpPr>
        <p:spPr>
          <a:xfrm>
            <a:off x="8041375" y="4816950"/>
            <a:ext cx="18189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latin typeface="Muli"/>
                <a:ea typeface="Muli"/>
                <a:cs typeface="Muli"/>
                <a:sym typeface="Muli"/>
              </a:rPr>
              <a:t>originstraining.org</a:t>
            </a:r>
            <a:endParaRPr sz="900">
              <a:latin typeface="Muli"/>
              <a:ea typeface="Muli"/>
              <a:cs typeface="Muli"/>
              <a:sym typeface="Muli"/>
            </a:endParaRPr>
          </a:p>
        </p:txBody>
      </p:sp>
      <p:sp>
        <p:nvSpPr>
          <p:cNvPr id="52" name="Google Shape;52;p8"/>
          <p:cNvSpPr txBox="1"/>
          <p:nvPr/>
        </p:nvSpPr>
        <p:spPr>
          <a:xfrm>
            <a:off x="306625" y="4802225"/>
            <a:ext cx="5709300" cy="3093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900"/>
              </a:spcBef>
              <a:spcAft>
                <a:spcPts val="0"/>
              </a:spcAft>
              <a:buNone/>
            </a:pPr>
            <a:r>
              <a:rPr lang="en" sz="900" i="1">
                <a:solidFill>
                  <a:schemeClr val="dk1"/>
                </a:solidFill>
                <a:latin typeface="Muli"/>
                <a:ea typeface="Muli"/>
                <a:cs typeface="Muli"/>
                <a:sym typeface="Muli"/>
              </a:rPr>
              <a:t>Property of Origins Training &amp; Consulting. Use and distribution limited to approved individuals only. </a:t>
            </a:r>
            <a:endParaRPr sz="900" i="1">
              <a:solidFill>
                <a:schemeClr val="dk1"/>
              </a:solidFill>
              <a:latin typeface="Muli"/>
              <a:ea typeface="Muli"/>
              <a:cs typeface="Muli"/>
              <a:sym typeface="Muli"/>
            </a:endParaRPr>
          </a:p>
        </p:txBody>
      </p:sp>
      <p:pic>
        <p:nvPicPr>
          <p:cNvPr id="53" name="Google Shape;53;p8"/>
          <p:cNvPicPr preferRelativeResize="0"/>
          <p:nvPr/>
        </p:nvPicPr>
        <p:blipFill>
          <a:blip r:embed="rId9">
            <a:alphaModFix/>
          </a:blip>
          <a:stretch>
            <a:fillRect/>
          </a:stretch>
        </p:blipFill>
        <p:spPr>
          <a:xfrm>
            <a:off x="6451350" y="4431250"/>
            <a:ext cx="1525025" cy="634436"/>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Lst>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5"/>
          <p:cNvSpPr txBox="1">
            <a:spLocks noGrp="1"/>
          </p:cNvSpPr>
          <p:nvPr>
            <p:ph type="ctrTitle"/>
          </p:nvPr>
        </p:nvSpPr>
        <p:spPr>
          <a:xfrm>
            <a:off x="690625" y="1045106"/>
            <a:ext cx="7652700" cy="22770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b="0"/>
              <a:t>Tips for Empowerment, Voice, &amp; Choice </a:t>
            </a:r>
            <a:endParaRPr b="0"/>
          </a:p>
        </p:txBody>
      </p:sp>
      <p:sp>
        <p:nvSpPr>
          <p:cNvPr id="94" name="Google Shape;94;p15"/>
          <p:cNvSpPr txBox="1"/>
          <p:nvPr/>
        </p:nvSpPr>
        <p:spPr>
          <a:xfrm>
            <a:off x="690636" y="3322090"/>
            <a:ext cx="5918400" cy="802500"/>
          </a:xfrm>
          <a:prstGeom prst="rect">
            <a:avLst/>
          </a:prstGeom>
          <a:noFill/>
          <a:ln>
            <a:noFill/>
          </a:ln>
        </p:spPr>
        <p:txBody>
          <a:bodyPr spcFirstLastPara="1" wrap="square" lIns="68575" tIns="34275" rIns="68575" bIns="34275" anchor="t" anchorCtr="0">
            <a:normAutofit/>
          </a:bodyPr>
          <a:lstStyle/>
          <a:p>
            <a:pPr marL="0" lvl="0" indent="0" algn="l" rtl="0">
              <a:lnSpc>
                <a:spcPct val="70000"/>
              </a:lnSpc>
              <a:spcBef>
                <a:spcPts val="900"/>
              </a:spcBef>
              <a:spcAft>
                <a:spcPts val="0"/>
              </a:spcAft>
              <a:buNone/>
            </a:pPr>
            <a:r>
              <a:rPr lang="en" sz="1472">
                <a:solidFill>
                  <a:srgbClr val="000000"/>
                </a:solidFill>
                <a:latin typeface="Muli"/>
                <a:ea typeface="Muli"/>
                <a:cs typeface="Muli"/>
                <a:sym typeface="Muli"/>
              </a:rPr>
              <a:t>Andi Fetzner, PsyD</a:t>
            </a:r>
            <a:endParaRPr sz="1472">
              <a:solidFill>
                <a:srgbClr val="000000"/>
              </a:solidFill>
              <a:latin typeface="Muli"/>
              <a:ea typeface="Muli"/>
              <a:cs typeface="Muli"/>
              <a:sym typeface="Muli"/>
            </a:endParaRPr>
          </a:p>
          <a:p>
            <a:pPr marL="0" lvl="0" indent="0" algn="l" rtl="0">
              <a:lnSpc>
                <a:spcPct val="70000"/>
              </a:lnSpc>
              <a:spcBef>
                <a:spcPts val="900"/>
              </a:spcBef>
              <a:spcAft>
                <a:spcPts val="0"/>
              </a:spcAft>
              <a:buNone/>
            </a:pPr>
            <a:r>
              <a:rPr lang="en" sz="1472">
                <a:solidFill>
                  <a:srgbClr val="000000"/>
                </a:solidFill>
                <a:latin typeface="Muli"/>
                <a:ea typeface="Muli"/>
                <a:cs typeface="Muli"/>
                <a:sym typeface="Muli"/>
              </a:rPr>
              <a:t>Lori Chelius, MBA/MPH</a:t>
            </a:r>
            <a:endParaRPr sz="1472">
              <a:solidFill>
                <a:srgbClr val="000000"/>
              </a:solidFill>
              <a:latin typeface="Muli"/>
              <a:ea typeface="Muli"/>
              <a:cs typeface="Muli"/>
              <a:sym typeface="Muli"/>
            </a:endParaRPr>
          </a:p>
          <a:p>
            <a:pPr marL="0" lvl="0" indent="0" algn="l" rtl="0">
              <a:lnSpc>
                <a:spcPct val="70000"/>
              </a:lnSpc>
              <a:spcBef>
                <a:spcPts val="900"/>
              </a:spcBef>
              <a:spcAft>
                <a:spcPts val="0"/>
              </a:spcAft>
              <a:buNone/>
            </a:pPr>
            <a:r>
              <a:rPr lang="en" sz="1472">
                <a:solidFill>
                  <a:srgbClr val="000000"/>
                </a:solidFill>
                <a:latin typeface="Muli"/>
                <a:ea typeface="Muli"/>
                <a:cs typeface="Muli"/>
                <a:sym typeface="Muli"/>
              </a:rPr>
              <a:t>Co-</a:t>
            </a:r>
            <a:r>
              <a:rPr lang="en" sz="1472">
                <a:latin typeface="Muli"/>
                <a:ea typeface="Muli"/>
                <a:cs typeface="Muli"/>
                <a:sym typeface="Muli"/>
              </a:rPr>
              <a:t>f</a:t>
            </a:r>
            <a:r>
              <a:rPr lang="en" sz="1472">
                <a:solidFill>
                  <a:srgbClr val="000000"/>
                </a:solidFill>
                <a:latin typeface="Muli"/>
                <a:ea typeface="Muli"/>
                <a:cs typeface="Muli"/>
                <a:sym typeface="Muli"/>
              </a:rPr>
              <a:t>ounders, Origins Training &amp; Consulting</a:t>
            </a:r>
            <a:endParaRPr sz="1472">
              <a:solidFill>
                <a:srgbClr val="000000"/>
              </a:solidFill>
              <a:latin typeface="Muli"/>
              <a:ea typeface="Muli"/>
              <a:cs typeface="Muli"/>
              <a:sym typeface="Mul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4"/>
          <p:cNvSpPr txBox="1">
            <a:spLocks noGrp="1"/>
          </p:cNvSpPr>
          <p:nvPr>
            <p:ph type="title"/>
          </p:nvPr>
        </p:nvSpPr>
        <p:spPr>
          <a:xfrm>
            <a:off x="497825" y="981750"/>
            <a:ext cx="3769500" cy="3180000"/>
          </a:xfrm>
          <a:prstGeom prst="rect">
            <a:avLst/>
          </a:prstGeom>
        </p:spPr>
        <p:txBody>
          <a:bodyPr spcFirstLastPara="1" wrap="square" lIns="68575" tIns="34275" rIns="68575" bIns="34275" anchor="ctr" anchorCtr="0">
            <a:noAutofit/>
          </a:bodyPr>
          <a:lstStyle/>
          <a:p>
            <a:pPr marL="0" marR="0" lvl="0" indent="0" algn="ctr" rtl="0">
              <a:lnSpc>
                <a:spcPct val="115000"/>
              </a:lnSpc>
              <a:spcBef>
                <a:spcPts val="0"/>
              </a:spcBef>
              <a:spcAft>
                <a:spcPts val="0"/>
              </a:spcAft>
              <a:buSzPts val="990"/>
              <a:buNone/>
            </a:pPr>
            <a:r>
              <a:rPr lang="en" sz="4100" dirty="0"/>
              <a:t>Tip 2:</a:t>
            </a:r>
            <a:endParaRPr sz="4100" dirty="0"/>
          </a:p>
          <a:p>
            <a:pPr marL="0" marR="0" lvl="0" indent="0" algn="ctr" rtl="0">
              <a:lnSpc>
                <a:spcPct val="115000"/>
              </a:lnSpc>
              <a:spcBef>
                <a:spcPts val="0"/>
              </a:spcBef>
              <a:spcAft>
                <a:spcPts val="0"/>
              </a:spcAft>
              <a:buSzPts val="990"/>
              <a:buNone/>
            </a:pPr>
            <a:r>
              <a:rPr lang="en" sz="4100" dirty="0"/>
              <a:t>Offer choices</a:t>
            </a:r>
            <a:br>
              <a:rPr lang="en" sz="4100" dirty="0"/>
            </a:br>
            <a:r>
              <a:rPr lang="en" sz="3200" dirty="0"/>
              <a:t>(but not too many)</a:t>
            </a:r>
            <a:endParaRPr sz="3200" dirty="0"/>
          </a:p>
        </p:txBody>
      </p:sp>
      <p:pic>
        <p:nvPicPr>
          <p:cNvPr id="154" name="Google Shape;154;p24"/>
          <p:cNvPicPr preferRelativeResize="0"/>
          <p:nvPr/>
        </p:nvPicPr>
        <p:blipFill>
          <a:blip r:embed="rId3">
            <a:alphaModFix/>
          </a:blip>
          <a:stretch>
            <a:fillRect/>
          </a:stretch>
        </p:blipFill>
        <p:spPr>
          <a:xfrm>
            <a:off x="4572000" y="935475"/>
            <a:ext cx="4363400" cy="32725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5"/>
          <p:cNvSpPr txBox="1">
            <a:spLocks noGrp="1"/>
          </p:cNvSpPr>
          <p:nvPr>
            <p:ph type="title"/>
          </p:nvPr>
        </p:nvSpPr>
        <p:spPr>
          <a:xfrm>
            <a:off x="784225" y="97225"/>
            <a:ext cx="7793400" cy="12069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How can we do it?</a:t>
            </a:r>
            <a:endParaRPr/>
          </a:p>
        </p:txBody>
      </p:sp>
      <p:sp>
        <p:nvSpPr>
          <p:cNvPr id="160" name="Google Shape;160;p25"/>
          <p:cNvSpPr txBox="1"/>
          <p:nvPr/>
        </p:nvSpPr>
        <p:spPr>
          <a:xfrm>
            <a:off x="546775" y="1335600"/>
            <a:ext cx="8387100" cy="3472500"/>
          </a:xfrm>
          <a:prstGeom prst="rect">
            <a:avLst/>
          </a:prstGeom>
          <a:noFill/>
          <a:ln>
            <a:noFill/>
          </a:ln>
        </p:spPr>
        <p:txBody>
          <a:bodyPr spcFirstLastPara="1" wrap="square" lIns="91425" tIns="91425" rIns="91425" bIns="91425" anchor="t" anchorCtr="0">
            <a:spAutoFit/>
          </a:bodyPr>
          <a:lstStyle/>
          <a:p>
            <a:pPr marL="457200" lvl="0" indent="-381000" algn="l" rtl="0">
              <a:lnSpc>
                <a:spcPct val="100000"/>
              </a:lnSpc>
              <a:spcBef>
                <a:spcPts val="0"/>
              </a:spcBef>
              <a:spcAft>
                <a:spcPts val="0"/>
              </a:spcAft>
              <a:buClr>
                <a:schemeClr val="dk1"/>
              </a:buClr>
              <a:buSzPts val="2400"/>
              <a:buFont typeface="Muli"/>
              <a:buChar char="-"/>
            </a:pPr>
            <a:r>
              <a:rPr lang="en" sz="2400">
                <a:solidFill>
                  <a:schemeClr val="dk1"/>
                </a:solidFill>
                <a:latin typeface="Muli"/>
                <a:ea typeface="Muli"/>
                <a:cs typeface="Muli"/>
                <a:sym typeface="Muli"/>
              </a:rPr>
              <a:t>Regulate! (get whole-brained)</a:t>
            </a:r>
            <a:endParaRPr sz="2400">
              <a:solidFill>
                <a:schemeClr val="dk1"/>
              </a:solidFill>
              <a:latin typeface="Muli"/>
              <a:ea typeface="Muli"/>
              <a:cs typeface="Muli"/>
              <a:sym typeface="Muli"/>
            </a:endParaRPr>
          </a:p>
          <a:p>
            <a:pPr marL="457200" lvl="0" indent="-381000" algn="l" rtl="0">
              <a:lnSpc>
                <a:spcPct val="115000"/>
              </a:lnSpc>
              <a:spcBef>
                <a:spcPts val="0"/>
              </a:spcBef>
              <a:spcAft>
                <a:spcPts val="0"/>
              </a:spcAft>
              <a:buClr>
                <a:schemeClr val="dk1"/>
              </a:buClr>
              <a:buSzPts val="2400"/>
              <a:buFont typeface="Muli"/>
              <a:buChar char="-"/>
            </a:pPr>
            <a:r>
              <a:rPr lang="en" sz="2400">
                <a:solidFill>
                  <a:schemeClr val="dk1"/>
                </a:solidFill>
                <a:latin typeface="Muli"/>
                <a:ea typeface="Muli"/>
                <a:cs typeface="Muli"/>
                <a:sym typeface="Muli"/>
              </a:rPr>
              <a:t>Offer choice when possible in:</a:t>
            </a:r>
            <a:endParaRPr sz="2400">
              <a:solidFill>
                <a:schemeClr val="dk1"/>
              </a:solidFill>
              <a:latin typeface="Muli"/>
              <a:ea typeface="Muli"/>
              <a:cs typeface="Muli"/>
              <a:sym typeface="Muli"/>
            </a:endParaRPr>
          </a:p>
          <a:p>
            <a:pPr marL="914400" lvl="1" indent="-381000" algn="l" rtl="0">
              <a:lnSpc>
                <a:spcPct val="115000"/>
              </a:lnSpc>
              <a:spcBef>
                <a:spcPts val="0"/>
              </a:spcBef>
              <a:spcAft>
                <a:spcPts val="0"/>
              </a:spcAft>
              <a:buClr>
                <a:schemeClr val="dk1"/>
              </a:buClr>
              <a:buSzPts val="2400"/>
              <a:buFont typeface="Muli"/>
              <a:buChar char="-"/>
            </a:pPr>
            <a:r>
              <a:rPr lang="en" sz="2400">
                <a:solidFill>
                  <a:schemeClr val="dk1"/>
                </a:solidFill>
                <a:latin typeface="Muli"/>
                <a:ea typeface="Muli"/>
                <a:cs typeface="Muli"/>
                <a:sym typeface="Muli"/>
              </a:rPr>
              <a:t>Sequence of events</a:t>
            </a:r>
            <a:endParaRPr sz="2400">
              <a:solidFill>
                <a:schemeClr val="dk1"/>
              </a:solidFill>
              <a:latin typeface="Muli"/>
              <a:ea typeface="Muli"/>
              <a:cs typeface="Muli"/>
              <a:sym typeface="Muli"/>
            </a:endParaRPr>
          </a:p>
          <a:p>
            <a:pPr marL="914400" lvl="1" indent="-381000" algn="l" rtl="0">
              <a:lnSpc>
                <a:spcPct val="115000"/>
              </a:lnSpc>
              <a:spcBef>
                <a:spcPts val="0"/>
              </a:spcBef>
              <a:spcAft>
                <a:spcPts val="0"/>
              </a:spcAft>
              <a:buClr>
                <a:schemeClr val="dk1"/>
              </a:buClr>
              <a:buSzPts val="2400"/>
              <a:buFont typeface="Muli"/>
              <a:buChar char="-"/>
            </a:pPr>
            <a:r>
              <a:rPr lang="en" sz="2400">
                <a:solidFill>
                  <a:schemeClr val="dk1"/>
                </a:solidFill>
                <a:latin typeface="Muli"/>
                <a:ea typeface="Muli"/>
                <a:cs typeface="Muli"/>
                <a:sym typeface="Muli"/>
              </a:rPr>
              <a:t>Which event </a:t>
            </a:r>
            <a:endParaRPr sz="2400">
              <a:solidFill>
                <a:schemeClr val="dk1"/>
              </a:solidFill>
              <a:latin typeface="Muli"/>
              <a:ea typeface="Muli"/>
              <a:cs typeface="Muli"/>
              <a:sym typeface="Muli"/>
            </a:endParaRPr>
          </a:p>
          <a:p>
            <a:pPr marL="914400" lvl="1" indent="-381000" algn="l" rtl="0">
              <a:lnSpc>
                <a:spcPct val="115000"/>
              </a:lnSpc>
              <a:spcBef>
                <a:spcPts val="0"/>
              </a:spcBef>
              <a:spcAft>
                <a:spcPts val="0"/>
              </a:spcAft>
              <a:buClr>
                <a:schemeClr val="dk1"/>
              </a:buClr>
              <a:buSzPts val="2400"/>
              <a:buFont typeface="Muli"/>
              <a:buChar char="-"/>
            </a:pPr>
            <a:r>
              <a:rPr lang="en" sz="2400">
                <a:solidFill>
                  <a:schemeClr val="dk1"/>
                </a:solidFill>
                <a:latin typeface="Muli"/>
                <a:ea typeface="Muli"/>
                <a:cs typeface="Muli"/>
                <a:sym typeface="Muli"/>
              </a:rPr>
              <a:t>Participation</a:t>
            </a:r>
            <a:endParaRPr sz="2400">
              <a:solidFill>
                <a:schemeClr val="dk1"/>
              </a:solidFill>
              <a:latin typeface="Muli"/>
              <a:ea typeface="Muli"/>
              <a:cs typeface="Muli"/>
              <a:sym typeface="Muli"/>
            </a:endParaRPr>
          </a:p>
          <a:p>
            <a:pPr marL="914400" lvl="1" indent="-381000" algn="l" rtl="0">
              <a:lnSpc>
                <a:spcPct val="115000"/>
              </a:lnSpc>
              <a:spcBef>
                <a:spcPts val="0"/>
              </a:spcBef>
              <a:spcAft>
                <a:spcPts val="0"/>
              </a:spcAft>
              <a:buClr>
                <a:schemeClr val="dk1"/>
              </a:buClr>
              <a:buSzPts val="2400"/>
              <a:buFont typeface="Muli"/>
              <a:buChar char="-"/>
            </a:pPr>
            <a:r>
              <a:rPr lang="en" sz="2400">
                <a:solidFill>
                  <a:schemeClr val="dk1"/>
                </a:solidFill>
                <a:latin typeface="Muli"/>
                <a:ea typeface="Muli"/>
                <a:cs typeface="Muli"/>
                <a:sym typeface="Muli"/>
              </a:rPr>
              <a:t>Timing </a:t>
            </a:r>
            <a:endParaRPr sz="2400">
              <a:solidFill>
                <a:schemeClr val="dk1"/>
              </a:solidFill>
              <a:latin typeface="Muli"/>
              <a:ea typeface="Muli"/>
              <a:cs typeface="Muli"/>
              <a:sym typeface="Muli"/>
            </a:endParaRPr>
          </a:p>
          <a:p>
            <a:pPr marL="914400" lvl="1" indent="-381000" algn="l" rtl="0">
              <a:lnSpc>
                <a:spcPct val="115000"/>
              </a:lnSpc>
              <a:spcBef>
                <a:spcPts val="0"/>
              </a:spcBef>
              <a:spcAft>
                <a:spcPts val="0"/>
              </a:spcAft>
              <a:buClr>
                <a:schemeClr val="dk1"/>
              </a:buClr>
              <a:buSzPts val="2400"/>
              <a:buFont typeface="Muli"/>
              <a:buChar char="-"/>
            </a:pPr>
            <a:r>
              <a:rPr lang="en" sz="2400">
                <a:solidFill>
                  <a:schemeClr val="dk1"/>
                </a:solidFill>
                <a:latin typeface="Muli"/>
                <a:ea typeface="Muli"/>
                <a:cs typeface="Muli"/>
                <a:sym typeface="Muli"/>
              </a:rPr>
              <a:t>Who is present at the meeting/appointment</a:t>
            </a:r>
            <a:endParaRPr sz="2400">
              <a:solidFill>
                <a:schemeClr val="dk1"/>
              </a:solidFill>
              <a:latin typeface="Muli"/>
              <a:ea typeface="Muli"/>
              <a:cs typeface="Muli"/>
              <a:sym typeface="Muli"/>
            </a:endParaRPr>
          </a:p>
          <a:p>
            <a:pPr marL="914400" lvl="1" indent="-381000" algn="l" rtl="0">
              <a:lnSpc>
                <a:spcPct val="115000"/>
              </a:lnSpc>
              <a:spcBef>
                <a:spcPts val="0"/>
              </a:spcBef>
              <a:spcAft>
                <a:spcPts val="0"/>
              </a:spcAft>
              <a:buClr>
                <a:schemeClr val="dk1"/>
              </a:buClr>
              <a:buSzPts val="2400"/>
              <a:buFont typeface="Muli"/>
              <a:buChar char="-"/>
            </a:pPr>
            <a:r>
              <a:rPr lang="en" sz="2400">
                <a:solidFill>
                  <a:schemeClr val="dk1"/>
                </a:solidFill>
                <a:latin typeface="Muli"/>
                <a:ea typeface="Muli"/>
                <a:cs typeface="Muli"/>
                <a:sym typeface="Muli"/>
              </a:rPr>
              <a:t>Location</a:t>
            </a:r>
            <a:endParaRPr sz="2400">
              <a:solidFill>
                <a:schemeClr val="dk1"/>
              </a:solidFill>
              <a:latin typeface="Muli"/>
              <a:ea typeface="Muli"/>
              <a:cs typeface="Muli"/>
              <a:sym typeface="Muli"/>
            </a:endParaRPr>
          </a:p>
        </p:txBody>
      </p:sp>
      <p:sp>
        <p:nvSpPr>
          <p:cNvPr id="161" name="Google Shape;161;p25"/>
          <p:cNvSpPr txBox="1"/>
          <p:nvPr/>
        </p:nvSpPr>
        <p:spPr>
          <a:xfrm>
            <a:off x="6400025" y="4227525"/>
            <a:ext cx="2771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Muli"/>
              <a:ea typeface="Muli"/>
              <a:cs typeface="Muli"/>
              <a:sym typeface="Muli"/>
            </a:endParaRPr>
          </a:p>
        </p:txBody>
      </p:sp>
      <p:sp>
        <p:nvSpPr>
          <p:cNvPr id="162" name="Google Shape;162;p25"/>
          <p:cNvSpPr txBox="1"/>
          <p:nvPr/>
        </p:nvSpPr>
        <p:spPr>
          <a:xfrm>
            <a:off x="0" y="0"/>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6"/>
          <p:cNvSpPr txBox="1">
            <a:spLocks noGrp="1"/>
          </p:cNvSpPr>
          <p:nvPr>
            <p:ph type="title"/>
          </p:nvPr>
        </p:nvSpPr>
        <p:spPr>
          <a:xfrm>
            <a:off x="802386" y="363474"/>
            <a:ext cx="7543800" cy="12069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Activity: Would you rather?</a:t>
            </a:r>
            <a:endParaRPr/>
          </a:p>
        </p:txBody>
      </p:sp>
      <p:sp>
        <p:nvSpPr>
          <p:cNvPr id="168" name="Google Shape;168;p26"/>
          <p:cNvSpPr txBox="1"/>
          <p:nvPr/>
        </p:nvSpPr>
        <p:spPr>
          <a:xfrm>
            <a:off x="539875" y="1682225"/>
            <a:ext cx="8387100" cy="2555100"/>
          </a:xfrm>
          <a:prstGeom prst="rect">
            <a:avLst/>
          </a:prstGeom>
          <a:noFill/>
          <a:ln>
            <a:noFill/>
          </a:ln>
        </p:spPr>
        <p:txBody>
          <a:bodyPr spcFirstLastPara="1" wrap="square" lIns="91425" tIns="91425" rIns="91425" bIns="91425" anchor="t" anchorCtr="0">
            <a:spAutoFit/>
          </a:bodyPr>
          <a:lstStyle/>
          <a:p>
            <a:pPr marL="457200" lvl="0" indent="-368300" algn="l" rtl="0">
              <a:lnSpc>
                <a:spcPct val="100000"/>
              </a:lnSpc>
              <a:spcBef>
                <a:spcPts val="0"/>
              </a:spcBef>
              <a:spcAft>
                <a:spcPts val="0"/>
              </a:spcAft>
              <a:buClr>
                <a:schemeClr val="dk1"/>
              </a:buClr>
              <a:buSzPts val="2200"/>
              <a:buFont typeface="Muli"/>
              <a:buChar char="-"/>
            </a:pPr>
            <a:r>
              <a:rPr lang="en" sz="2200">
                <a:solidFill>
                  <a:schemeClr val="dk1"/>
                </a:solidFill>
                <a:latin typeface="Muli"/>
                <a:ea typeface="Muli"/>
                <a:cs typeface="Muli"/>
                <a:sym typeface="Muli"/>
              </a:rPr>
              <a:t>Kangaroo or frog?</a:t>
            </a:r>
            <a:endParaRPr sz="2200">
              <a:solidFill>
                <a:schemeClr val="dk1"/>
              </a:solidFill>
              <a:latin typeface="Muli"/>
              <a:ea typeface="Muli"/>
              <a:cs typeface="Muli"/>
              <a:sym typeface="Muli"/>
            </a:endParaRPr>
          </a:p>
          <a:p>
            <a:pPr marL="457200" lvl="0" indent="-368300" algn="l" rtl="0">
              <a:lnSpc>
                <a:spcPct val="100000"/>
              </a:lnSpc>
              <a:spcBef>
                <a:spcPts val="0"/>
              </a:spcBef>
              <a:spcAft>
                <a:spcPts val="0"/>
              </a:spcAft>
              <a:buClr>
                <a:schemeClr val="dk1"/>
              </a:buClr>
              <a:buSzPts val="2200"/>
              <a:buFont typeface="Muli"/>
              <a:buChar char="-"/>
            </a:pPr>
            <a:r>
              <a:rPr lang="en" sz="2200">
                <a:solidFill>
                  <a:schemeClr val="dk1"/>
                </a:solidFill>
                <a:latin typeface="Muli"/>
                <a:ea typeface="Muli"/>
                <a:cs typeface="Muli"/>
                <a:sym typeface="Muli"/>
              </a:rPr>
              <a:t>Spontaneous or make a plan?</a:t>
            </a:r>
            <a:endParaRPr sz="2200">
              <a:solidFill>
                <a:schemeClr val="dk1"/>
              </a:solidFill>
              <a:latin typeface="Muli"/>
              <a:ea typeface="Muli"/>
              <a:cs typeface="Muli"/>
              <a:sym typeface="Muli"/>
            </a:endParaRPr>
          </a:p>
          <a:p>
            <a:pPr marL="457200" lvl="0" indent="-368300" algn="l" rtl="0">
              <a:lnSpc>
                <a:spcPct val="100000"/>
              </a:lnSpc>
              <a:spcBef>
                <a:spcPts val="0"/>
              </a:spcBef>
              <a:spcAft>
                <a:spcPts val="0"/>
              </a:spcAft>
              <a:buClr>
                <a:schemeClr val="dk1"/>
              </a:buClr>
              <a:buSzPts val="2200"/>
              <a:buFont typeface="Muli"/>
              <a:buChar char="-"/>
            </a:pPr>
            <a:r>
              <a:rPr lang="en" sz="2200">
                <a:solidFill>
                  <a:schemeClr val="dk1"/>
                </a:solidFill>
                <a:latin typeface="Muli"/>
                <a:ea typeface="Muli"/>
                <a:cs typeface="Muli"/>
                <a:sym typeface="Muli"/>
              </a:rPr>
              <a:t>Mountains or beach?</a:t>
            </a:r>
            <a:endParaRPr sz="2200">
              <a:solidFill>
                <a:schemeClr val="dk1"/>
              </a:solidFill>
              <a:latin typeface="Muli"/>
              <a:ea typeface="Muli"/>
              <a:cs typeface="Muli"/>
              <a:sym typeface="Muli"/>
            </a:endParaRPr>
          </a:p>
          <a:p>
            <a:pPr marL="457200" lvl="0" indent="-368300" algn="l" rtl="0">
              <a:lnSpc>
                <a:spcPct val="100000"/>
              </a:lnSpc>
              <a:spcBef>
                <a:spcPts val="0"/>
              </a:spcBef>
              <a:spcAft>
                <a:spcPts val="0"/>
              </a:spcAft>
              <a:buClr>
                <a:schemeClr val="dk1"/>
              </a:buClr>
              <a:buSzPts val="2200"/>
              <a:buFont typeface="Muli"/>
              <a:buChar char="-"/>
            </a:pPr>
            <a:r>
              <a:rPr lang="en" sz="2200">
                <a:solidFill>
                  <a:schemeClr val="dk1"/>
                </a:solidFill>
                <a:latin typeface="Muli"/>
                <a:ea typeface="Muli"/>
                <a:cs typeface="Muli"/>
                <a:sym typeface="Muli"/>
              </a:rPr>
              <a:t>Work independently or with a team?</a:t>
            </a:r>
            <a:endParaRPr sz="2200">
              <a:solidFill>
                <a:schemeClr val="dk1"/>
              </a:solidFill>
              <a:latin typeface="Muli"/>
              <a:ea typeface="Muli"/>
              <a:cs typeface="Muli"/>
              <a:sym typeface="Muli"/>
            </a:endParaRPr>
          </a:p>
          <a:p>
            <a:pPr marL="457200" lvl="0" indent="-368300" algn="l" rtl="0">
              <a:lnSpc>
                <a:spcPct val="100000"/>
              </a:lnSpc>
              <a:spcBef>
                <a:spcPts val="0"/>
              </a:spcBef>
              <a:spcAft>
                <a:spcPts val="0"/>
              </a:spcAft>
              <a:buClr>
                <a:schemeClr val="dk1"/>
              </a:buClr>
              <a:buSzPts val="2200"/>
              <a:buFont typeface="Muli"/>
              <a:buChar char="-"/>
            </a:pPr>
            <a:r>
              <a:rPr lang="en" sz="2200">
                <a:solidFill>
                  <a:schemeClr val="dk1"/>
                </a:solidFill>
                <a:latin typeface="Muli"/>
                <a:ea typeface="Muli"/>
                <a:cs typeface="Muli"/>
                <a:sym typeface="Muli"/>
              </a:rPr>
              <a:t>Early bird or night owl?</a:t>
            </a:r>
            <a:endParaRPr sz="2200">
              <a:solidFill>
                <a:schemeClr val="dk1"/>
              </a:solidFill>
              <a:latin typeface="Muli"/>
              <a:ea typeface="Muli"/>
              <a:cs typeface="Muli"/>
              <a:sym typeface="Muli"/>
            </a:endParaRPr>
          </a:p>
          <a:p>
            <a:pPr marL="457200" lvl="0" indent="-368300" algn="l" rtl="0">
              <a:lnSpc>
                <a:spcPct val="100000"/>
              </a:lnSpc>
              <a:spcBef>
                <a:spcPts val="0"/>
              </a:spcBef>
              <a:spcAft>
                <a:spcPts val="0"/>
              </a:spcAft>
              <a:buClr>
                <a:schemeClr val="dk1"/>
              </a:buClr>
              <a:buSzPts val="2200"/>
              <a:buFont typeface="Muli"/>
              <a:buChar char="-"/>
            </a:pPr>
            <a:r>
              <a:rPr lang="en" sz="2200">
                <a:solidFill>
                  <a:schemeClr val="dk1"/>
                </a:solidFill>
                <a:latin typeface="Muli"/>
                <a:ea typeface="Muli"/>
                <a:cs typeface="Muli"/>
                <a:sym typeface="Muli"/>
              </a:rPr>
              <a:t>Video call or phone call?</a:t>
            </a:r>
            <a:endParaRPr sz="2200">
              <a:solidFill>
                <a:schemeClr val="dk1"/>
              </a:solidFill>
              <a:latin typeface="Muli"/>
              <a:ea typeface="Muli"/>
              <a:cs typeface="Muli"/>
              <a:sym typeface="Muli"/>
            </a:endParaRPr>
          </a:p>
          <a:p>
            <a:pPr marL="457200" lvl="0" indent="-368300" algn="l" rtl="0">
              <a:lnSpc>
                <a:spcPct val="100000"/>
              </a:lnSpc>
              <a:spcBef>
                <a:spcPts val="0"/>
              </a:spcBef>
              <a:spcAft>
                <a:spcPts val="0"/>
              </a:spcAft>
              <a:buClr>
                <a:schemeClr val="dk1"/>
              </a:buClr>
              <a:buSzPts val="2200"/>
              <a:buFont typeface="Muli"/>
              <a:buChar char="-"/>
            </a:pPr>
            <a:r>
              <a:rPr lang="en" sz="2200">
                <a:solidFill>
                  <a:schemeClr val="dk1"/>
                </a:solidFill>
                <a:latin typeface="Muli"/>
                <a:ea typeface="Muli"/>
                <a:cs typeface="Muli"/>
                <a:sym typeface="Muli"/>
              </a:rPr>
              <a:t>Lead the effort or go with the flow?</a:t>
            </a:r>
            <a:endParaRPr sz="2200">
              <a:solidFill>
                <a:schemeClr val="dk1"/>
              </a:solidFill>
              <a:latin typeface="Muli"/>
              <a:ea typeface="Muli"/>
              <a:cs typeface="Muli"/>
              <a:sym typeface="Mul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7"/>
          <p:cNvSpPr txBox="1">
            <a:spLocks noGrp="1"/>
          </p:cNvSpPr>
          <p:nvPr>
            <p:ph type="title"/>
          </p:nvPr>
        </p:nvSpPr>
        <p:spPr>
          <a:xfrm>
            <a:off x="111675" y="797400"/>
            <a:ext cx="4071000" cy="3370200"/>
          </a:xfrm>
          <a:prstGeom prst="rect">
            <a:avLst/>
          </a:prstGeom>
        </p:spPr>
        <p:txBody>
          <a:bodyPr spcFirstLastPara="1" wrap="square" lIns="68575" tIns="34275" rIns="68575" bIns="34275" anchor="ctr" anchorCtr="0">
            <a:normAutofit/>
          </a:bodyPr>
          <a:lstStyle/>
          <a:p>
            <a:pPr marL="0" lvl="0" indent="0" algn="ctr" rtl="0">
              <a:spcBef>
                <a:spcPts val="0"/>
              </a:spcBef>
              <a:spcAft>
                <a:spcPts val="0"/>
              </a:spcAft>
              <a:buNone/>
            </a:pPr>
            <a:r>
              <a:rPr lang="en" sz="4100"/>
              <a:t>Tip 3: Trust</a:t>
            </a:r>
            <a:endParaRPr sz="4100"/>
          </a:p>
          <a:p>
            <a:pPr marL="0" lvl="0" indent="0" algn="ctr" rtl="0">
              <a:spcBef>
                <a:spcPts val="0"/>
              </a:spcBef>
              <a:spcAft>
                <a:spcPts val="0"/>
              </a:spcAft>
              <a:buNone/>
            </a:pPr>
            <a:r>
              <a:rPr lang="en" sz="4100"/>
              <a:t>your people </a:t>
            </a:r>
            <a:endParaRPr sz="3300"/>
          </a:p>
        </p:txBody>
      </p:sp>
      <p:pic>
        <p:nvPicPr>
          <p:cNvPr id="174" name="Google Shape;174;p27"/>
          <p:cNvPicPr preferRelativeResize="0"/>
          <p:nvPr/>
        </p:nvPicPr>
        <p:blipFill>
          <a:blip r:embed="rId3">
            <a:alphaModFix/>
          </a:blip>
          <a:stretch>
            <a:fillRect/>
          </a:stretch>
        </p:blipFill>
        <p:spPr>
          <a:xfrm>
            <a:off x="4367075" y="1407625"/>
            <a:ext cx="4656525" cy="232826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8"/>
          <p:cNvSpPr txBox="1">
            <a:spLocks noGrp="1"/>
          </p:cNvSpPr>
          <p:nvPr>
            <p:ph type="title"/>
          </p:nvPr>
        </p:nvSpPr>
        <p:spPr>
          <a:xfrm>
            <a:off x="802386" y="363474"/>
            <a:ext cx="7543800" cy="12069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sz="4900"/>
              <a:t>How can we do it?</a:t>
            </a:r>
            <a:endParaRPr sz="4900"/>
          </a:p>
        </p:txBody>
      </p:sp>
      <p:sp>
        <p:nvSpPr>
          <p:cNvPr id="180" name="Google Shape;180;p28"/>
          <p:cNvSpPr txBox="1">
            <a:spLocks noGrp="1"/>
          </p:cNvSpPr>
          <p:nvPr>
            <p:ph type="body" idx="1"/>
          </p:nvPr>
        </p:nvSpPr>
        <p:spPr>
          <a:xfrm>
            <a:off x="881350" y="1315525"/>
            <a:ext cx="7882800" cy="3334500"/>
          </a:xfrm>
          <a:prstGeom prst="rect">
            <a:avLst/>
          </a:prstGeom>
        </p:spPr>
        <p:txBody>
          <a:bodyPr spcFirstLastPara="1" wrap="square" lIns="68575" tIns="34275" rIns="68575" bIns="34275" anchor="t" anchorCtr="0">
            <a:noAutofit/>
          </a:bodyPr>
          <a:lstStyle/>
          <a:p>
            <a:pPr marL="457200" lvl="0" indent="-384175" algn="l" rtl="0">
              <a:lnSpc>
                <a:spcPct val="115000"/>
              </a:lnSpc>
              <a:spcBef>
                <a:spcPts val="0"/>
              </a:spcBef>
              <a:spcAft>
                <a:spcPts val="0"/>
              </a:spcAft>
              <a:buClr>
                <a:srgbClr val="070707"/>
              </a:buClr>
              <a:buSzPts val="2450"/>
              <a:buChar char="-"/>
            </a:pPr>
            <a:r>
              <a:rPr lang="en" sz="2450">
                <a:solidFill>
                  <a:srgbClr val="070707"/>
                </a:solidFill>
              </a:rPr>
              <a:t>Listen to people’s experience </a:t>
            </a:r>
            <a:endParaRPr sz="2450">
              <a:solidFill>
                <a:srgbClr val="070707"/>
              </a:solidFill>
            </a:endParaRPr>
          </a:p>
          <a:p>
            <a:pPr marL="457200" lvl="0" indent="-384175" algn="l" rtl="0">
              <a:lnSpc>
                <a:spcPct val="115000"/>
              </a:lnSpc>
              <a:spcBef>
                <a:spcPts val="0"/>
              </a:spcBef>
              <a:spcAft>
                <a:spcPts val="0"/>
              </a:spcAft>
              <a:buClr>
                <a:srgbClr val="070707"/>
              </a:buClr>
              <a:buSzPts val="2450"/>
              <a:buChar char="-"/>
            </a:pPr>
            <a:r>
              <a:rPr lang="en" sz="2450">
                <a:solidFill>
                  <a:srgbClr val="070707"/>
                </a:solidFill>
              </a:rPr>
              <a:t>Share responsibility </a:t>
            </a:r>
            <a:endParaRPr sz="2450">
              <a:solidFill>
                <a:srgbClr val="070707"/>
              </a:solidFill>
            </a:endParaRPr>
          </a:p>
          <a:p>
            <a:pPr marL="457200" lvl="0" indent="-384175" algn="l" rtl="0">
              <a:lnSpc>
                <a:spcPct val="115000"/>
              </a:lnSpc>
              <a:spcBef>
                <a:spcPts val="0"/>
              </a:spcBef>
              <a:spcAft>
                <a:spcPts val="0"/>
              </a:spcAft>
              <a:buClr>
                <a:srgbClr val="070707"/>
              </a:buClr>
              <a:buSzPts val="2450"/>
              <a:buChar char="-"/>
            </a:pPr>
            <a:r>
              <a:rPr lang="en" sz="2450">
                <a:solidFill>
                  <a:srgbClr val="070707"/>
                </a:solidFill>
              </a:rPr>
              <a:t>Encourage autonomy </a:t>
            </a:r>
            <a:endParaRPr sz="2450">
              <a:solidFill>
                <a:srgbClr val="070707"/>
              </a:solidFill>
            </a:endParaRPr>
          </a:p>
          <a:p>
            <a:pPr marL="457200" lvl="0" indent="-384175" algn="l" rtl="0">
              <a:lnSpc>
                <a:spcPct val="115000"/>
              </a:lnSpc>
              <a:spcBef>
                <a:spcPts val="0"/>
              </a:spcBef>
              <a:spcAft>
                <a:spcPts val="0"/>
              </a:spcAft>
              <a:buClr>
                <a:srgbClr val="070707"/>
              </a:buClr>
              <a:buSzPts val="2450"/>
              <a:buChar char="-"/>
            </a:pPr>
            <a:r>
              <a:rPr lang="en" sz="2450">
                <a:solidFill>
                  <a:srgbClr val="070707"/>
                </a:solidFill>
              </a:rPr>
              <a:t>Establish clear plans, expectations, and goals</a:t>
            </a:r>
            <a:endParaRPr sz="2450">
              <a:solidFill>
                <a:srgbClr val="070707"/>
              </a:solidFill>
            </a:endParaRPr>
          </a:p>
          <a:p>
            <a:pPr marL="457200" lvl="0" indent="-384175" algn="l" rtl="0">
              <a:lnSpc>
                <a:spcPct val="115000"/>
              </a:lnSpc>
              <a:spcBef>
                <a:spcPts val="0"/>
              </a:spcBef>
              <a:spcAft>
                <a:spcPts val="0"/>
              </a:spcAft>
              <a:buClr>
                <a:srgbClr val="070707"/>
              </a:buClr>
              <a:buSzPts val="2450"/>
              <a:buChar char="-"/>
            </a:pPr>
            <a:r>
              <a:rPr lang="en" sz="2450">
                <a:solidFill>
                  <a:srgbClr val="070707"/>
                </a:solidFill>
              </a:rPr>
              <a:t>Identify clear roles and responsibilities</a:t>
            </a:r>
            <a:endParaRPr sz="2450">
              <a:solidFill>
                <a:srgbClr val="070707"/>
              </a:solidFill>
            </a:endParaRPr>
          </a:p>
          <a:p>
            <a:pPr marL="457200" lvl="0" indent="-384175" algn="l" rtl="0">
              <a:lnSpc>
                <a:spcPct val="115000"/>
              </a:lnSpc>
              <a:spcBef>
                <a:spcPts val="0"/>
              </a:spcBef>
              <a:spcAft>
                <a:spcPts val="0"/>
              </a:spcAft>
              <a:buClr>
                <a:srgbClr val="070707"/>
              </a:buClr>
              <a:buSzPts val="2450"/>
              <a:buChar char="-"/>
            </a:pPr>
            <a:r>
              <a:rPr lang="en" sz="2450">
                <a:solidFill>
                  <a:srgbClr val="070707"/>
                </a:solidFill>
              </a:rPr>
              <a:t>Celebrate</a:t>
            </a:r>
            <a:endParaRPr sz="2450">
              <a:solidFill>
                <a:srgbClr val="070707"/>
              </a:solidFill>
            </a:endParaRPr>
          </a:p>
          <a:p>
            <a:pPr marL="457200" lvl="0" indent="-384175" algn="l" rtl="0">
              <a:lnSpc>
                <a:spcPct val="115000"/>
              </a:lnSpc>
              <a:spcBef>
                <a:spcPts val="0"/>
              </a:spcBef>
              <a:spcAft>
                <a:spcPts val="0"/>
              </a:spcAft>
              <a:buClr>
                <a:srgbClr val="070707"/>
              </a:buClr>
              <a:buSzPts val="2450"/>
              <a:buChar char="-"/>
            </a:pPr>
            <a:r>
              <a:rPr lang="en" sz="2450">
                <a:solidFill>
                  <a:srgbClr val="070707"/>
                </a:solidFill>
              </a:rPr>
              <a:t>Repair when harm is done</a:t>
            </a:r>
            <a:endParaRPr sz="2450">
              <a:solidFill>
                <a:srgbClr val="070707"/>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9"/>
          <p:cNvSpPr txBox="1">
            <a:spLocks noGrp="1"/>
          </p:cNvSpPr>
          <p:nvPr>
            <p:ph type="title"/>
          </p:nvPr>
        </p:nvSpPr>
        <p:spPr>
          <a:xfrm>
            <a:off x="802386" y="363474"/>
            <a:ext cx="7543800" cy="12069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Activity: 2 Truths &amp; 1 Lie</a:t>
            </a:r>
            <a:endParaRPr/>
          </a:p>
        </p:txBody>
      </p:sp>
      <p:sp>
        <p:nvSpPr>
          <p:cNvPr id="186" name="Google Shape;186;p29"/>
          <p:cNvSpPr txBox="1">
            <a:spLocks noGrp="1"/>
          </p:cNvSpPr>
          <p:nvPr>
            <p:ph type="body" idx="4294967295"/>
          </p:nvPr>
        </p:nvSpPr>
        <p:spPr>
          <a:xfrm>
            <a:off x="802375" y="1155374"/>
            <a:ext cx="7543800" cy="3473700"/>
          </a:xfrm>
          <a:prstGeom prst="rect">
            <a:avLst/>
          </a:prstGeom>
        </p:spPr>
        <p:txBody>
          <a:bodyPr spcFirstLastPara="1" wrap="square" lIns="68575" tIns="34275" rIns="68575" bIns="34275" anchor="t" anchorCtr="0">
            <a:noAutofit/>
          </a:bodyPr>
          <a:lstStyle/>
          <a:p>
            <a:pPr marL="0" lvl="0" indent="0" algn="ctr" rtl="0">
              <a:lnSpc>
                <a:spcPct val="115000"/>
              </a:lnSpc>
              <a:spcBef>
                <a:spcPts val="0"/>
              </a:spcBef>
              <a:spcAft>
                <a:spcPts val="0"/>
              </a:spcAft>
              <a:buNone/>
            </a:pPr>
            <a:endParaRPr sz="1800" b="1"/>
          </a:p>
          <a:p>
            <a:pPr marL="457200" lvl="0" indent="-342900" algn="l" rtl="0">
              <a:lnSpc>
                <a:spcPct val="115000"/>
              </a:lnSpc>
              <a:spcBef>
                <a:spcPts val="1200"/>
              </a:spcBef>
              <a:spcAft>
                <a:spcPts val="0"/>
              </a:spcAft>
              <a:buClr>
                <a:schemeClr val="dk1"/>
              </a:buClr>
              <a:buSzPts val="1800"/>
              <a:buFont typeface="Muli"/>
              <a:buAutoNum type="arabicPeriod"/>
            </a:pPr>
            <a:r>
              <a:rPr lang="en" sz="1800"/>
              <a:t>Each person identifies two truths about themselves, as well as one convincing lie</a:t>
            </a:r>
            <a:endParaRPr sz="1800"/>
          </a:p>
          <a:p>
            <a:pPr marL="457200" lvl="0" indent="-342900" algn="l" rtl="0">
              <a:lnSpc>
                <a:spcPct val="115000"/>
              </a:lnSpc>
              <a:spcBef>
                <a:spcPts val="0"/>
              </a:spcBef>
              <a:spcAft>
                <a:spcPts val="0"/>
              </a:spcAft>
              <a:buClr>
                <a:schemeClr val="dk1"/>
              </a:buClr>
              <a:buSzPts val="1800"/>
              <a:buFont typeface="Muli"/>
              <a:buAutoNum type="arabicPeriod"/>
            </a:pPr>
            <a:r>
              <a:rPr lang="en" sz="1800"/>
              <a:t>In a round-robin format, each person takes turns sharing their three statements with the rest of the group without pointing out which is the lie</a:t>
            </a:r>
            <a:endParaRPr sz="1800"/>
          </a:p>
          <a:p>
            <a:pPr marL="457200" lvl="0" indent="-342900" algn="l" rtl="0">
              <a:lnSpc>
                <a:spcPct val="115000"/>
              </a:lnSpc>
              <a:spcBef>
                <a:spcPts val="0"/>
              </a:spcBef>
              <a:spcAft>
                <a:spcPts val="0"/>
              </a:spcAft>
              <a:buClr>
                <a:schemeClr val="dk1"/>
              </a:buClr>
              <a:buSzPts val="1800"/>
              <a:buFont typeface="Muli"/>
              <a:buAutoNum type="arabicPeriod"/>
            </a:pPr>
            <a:r>
              <a:rPr lang="en" sz="1800"/>
              <a:t>The group then has to guess which statement out of the three is a lie</a:t>
            </a:r>
            <a:endParaRPr sz="1800"/>
          </a:p>
          <a:p>
            <a:pPr marL="457200" lvl="0" indent="-342900" algn="l" rtl="0">
              <a:lnSpc>
                <a:spcPct val="115000"/>
              </a:lnSpc>
              <a:spcBef>
                <a:spcPts val="0"/>
              </a:spcBef>
              <a:spcAft>
                <a:spcPts val="0"/>
              </a:spcAft>
              <a:buClr>
                <a:schemeClr val="dk1"/>
              </a:buClr>
              <a:buSzPts val="1800"/>
              <a:buFont typeface="Muli"/>
              <a:buAutoNum type="arabicPeriod"/>
            </a:pPr>
            <a:r>
              <a:rPr lang="en" sz="1800"/>
              <a:t>After 3 guesses, the person reveals the lie </a:t>
            </a:r>
            <a:endParaRPr sz="1800"/>
          </a:p>
          <a:p>
            <a:pPr marL="0" lvl="0" indent="0" algn="l" rtl="0">
              <a:lnSpc>
                <a:spcPct val="115000"/>
              </a:lnSpc>
              <a:spcBef>
                <a:spcPts val="1200"/>
              </a:spcBef>
              <a:spcAft>
                <a:spcPts val="0"/>
              </a:spcAft>
              <a:buNone/>
            </a:pPr>
            <a:endParaRPr sz="35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30"/>
          <p:cNvSpPr txBox="1">
            <a:spLocks noGrp="1"/>
          </p:cNvSpPr>
          <p:nvPr>
            <p:ph type="title"/>
          </p:nvPr>
        </p:nvSpPr>
        <p:spPr>
          <a:xfrm>
            <a:off x="471125" y="64275"/>
            <a:ext cx="8242500" cy="12069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SzPts val="990"/>
              <a:buNone/>
            </a:pPr>
            <a:r>
              <a:rPr lang="en" sz="3559"/>
              <a:t>Empowerment, voice, &amp; choice recap</a:t>
            </a:r>
            <a:endParaRPr sz="3559"/>
          </a:p>
        </p:txBody>
      </p:sp>
      <p:sp>
        <p:nvSpPr>
          <p:cNvPr id="192" name="Google Shape;192;p30"/>
          <p:cNvSpPr txBox="1">
            <a:spLocks noGrp="1"/>
          </p:cNvSpPr>
          <p:nvPr>
            <p:ph type="body" idx="1"/>
          </p:nvPr>
        </p:nvSpPr>
        <p:spPr>
          <a:xfrm>
            <a:off x="518675" y="1438700"/>
            <a:ext cx="8147400" cy="3038100"/>
          </a:xfrm>
          <a:prstGeom prst="rect">
            <a:avLst/>
          </a:prstGeom>
        </p:spPr>
        <p:txBody>
          <a:bodyPr spcFirstLastPara="1" wrap="square" lIns="68575" tIns="34275" rIns="68575" bIns="34275" anchor="t" anchorCtr="0">
            <a:noAutofit/>
          </a:bodyPr>
          <a:lstStyle/>
          <a:p>
            <a:pPr marL="0" lvl="0" indent="0" algn="l" rtl="0">
              <a:lnSpc>
                <a:spcPct val="115000"/>
              </a:lnSpc>
              <a:spcBef>
                <a:spcPts val="0"/>
              </a:spcBef>
              <a:spcAft>
                <a:spcPts val="0"/>
              </a:spcAft>
              <a:buClr>
                <a:schemeClr val="dk1"/>
              </a:buClr>
              <a:buSzPts val="990"/>
              <a:buFont typeface="Arial"/>
              <a:buNone/>
            </a:pPr>
            <a:r>
              <a:rPr lang="en" sz="3300"/>
              <a:t>Tip 1: Be curious</a:t>
            </a:r>
            <a:endParaRPr sz="3300"/>
          </a:p>
          <a:p>
            <a:pPr marL="0" lvl="0" indent="0" algn="l" rtl="0">
              <a:lnSpc>
                <a:spcPct val="115000"/>
              </a:lnSpc>
              <a:spcBef>
                <a:spcPts val="0"/>
              </a:spcBef>
              <a:spcAft>
                <a:spcPts val="0"/>
              </a:spcAft>
              <a:buClr>
                <a:schemeClr val="dk1"/>
              </a:buClr>
              <a:buSzPts val="990"/>
              <a:buFont typeface="Arial"/>
              <a:buNone/>
            </a:pPr>
            <a:r>
              <a:rPr lang="en" sz="3300"/>
              <a:t>Tip 2: Offer choices (but not too many)</a:t>
            </a:r>
            <a:endParaRPr sz="3300"/>
          </a:p>
          <a:p>
            <a:pPr marL="0" lvl="0" indent="0" algn="l" rtl="0">
              <a:lnSpc>
                <a:spcPct val="115000"/>
              </a:lnSpc>
              <a:spcBef>
                <a:spcPts val="0"/>
              </a:spcBef>
              <a:spcAft>
                <a:spcPts val="0"/>
              </a:spcAft>
              <a:buClr>
                <a:schemeClr val="dk1"/>
              </a:buClr>
              <a:buSzPts val="990"/>
              <a:buFont typeface="Arial"/>
              <a:buNone/>
            </a:pPr>
            <a:r>
              <a:rPr lang="en" sz="3300"/>
              <a:t>Tip 3: Trust your people </a:t>
            </a:r>
            <a:endParaRPr sz="3300"/>
          </a:p>
          <a:p>
            <a:pPr marL="0" lvl="0" indent="0" algn="l" rtl="0">
              <a:lnSpc>
                <a:spcPct val="115000"/>
              </a:lnSpc>
              <a:spcBef>
                <a:spcPts val="0"/>
              </a:spcBef>
              <a:spcAft>
                <a:spcPts val="0"/>
              </a:spcAft>
              <a:buNone/>
            </a:pPr>
            <a:endParaRPr sz="3500"/>
          </a:p>
        </p:txBody>
      </p:sp>
      <p:pic>
        <p:nvPicPr>
          <p:cNvPr id="193" name="Google Shape;193;p30"/>
          <p:cNvPicPr preferRelativeResize="0"/>
          <p:nvPr/>
        </p:nvPicPr>
        <p:blipFill rotWithShape="1">
          <a:blip r:embed="rId3">
            <a:alphaModFix/>
          </a:blip>
          <a:srcRect b="7885"/>
          <a:stretch/>
        </p:blipFill>
        <p:spPr>
          <a:xfrm>
            <a:off x="5664400" y="2702350"/>
            <a:ext cx="2752725" cy="15267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pic>
        <p:nvPicPr>
          <p:cNvPr id="198" name="Google Shape;198;p31"/>
          <p:cNvPicPr preferRelativeResize="0"/>
          <p:nvPr/>
        </p:nvPicPr>
        <p:blipFill>
          <a:blip r:embed="rId3">
            <a:alphaModFix/>
          </a:blip>
          <a:stretch>
            <a:fillRect/>
          </a:stretch>
        </p:blipFill>
        <p:spPr>
          <a:xfrm>
            <a:off x="6245525" y="-44275"/>
            <a:ext cx="4671500" cy="2616025"/>
          </a:xfrm>
          <a:prstGeom prst="rect">
            <a:avLst/>
          </a:prstGeom>
          <a:noFill/>
          <a:ln>
            <a:noFill/>
          </a:ln>
        </p:spPr>
      </p:pic>
      <p:sp>
        <p:nvSpPr>
          <p:cNvPr id="199" name="Google Shape;199;p31"/>
          <p:cNvSpPr txBox="1"/>
          <p:nvPr/>
        </p:nvSpPr>
        <p:spPr>
          <a:xfrm>
            <a:off x="801138" y="235043"/>
            <a:ext cx="7541700" cy="1363200"/>
          </a:xfrm>
          <a:prstGeom prst="rect">
            <a:avLst/>
          </a:prstGeom>
          <a:no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None/>
            </a:pPr>
            <a:r>
              <a:rPr lang="en" sz="3800">
                <a:solidFill>
                  <a:srgbClr val="000000"/>
                </a:solidFill>
                <a:latin typeface="Muli"/>
                <a:ea typeface="Muli"/>
                <a:cs typeface="Muli"/>
                <a:sym typeface="Muli"/>
              </a:rPr>
              <a:t>Identify at least </a:t>
            </a:r>
            <a:r>
              <a:rPr lang="en" sz="3800" b="1">
                <a:solidFill>
                  <a:srgbClr val="000000"/>
                </a:solidFill>
                <a:latin typeface="Muli"/>
                <a:ea typeface="Muli"/>
                <a:cs typeface="Muli"/>
                <a:sym typeface="Muli"/>
              </a:rPr>
              <a:t>one specific practice</a:t>
            </a:r>
            <a:r>
              <a:rPr lang="en" sz="3800">
                <a:solidFill>
                  <a:srgbClr val="000000"/>
                </a:solidFill>
                <a:latin typeface="Muli"/>
                <a:ea typeface="Muli"/>
                <a:cs typeface="Muli"/>
                <a:sym typeface="Muli"/>
              </a:rPr>
              <a:t> to sprinkle</a:t>
            </a:r>
            <a:endParaRPr sz="4200">
              <a:solidFill>
                <a:srgbClr val="000000"/>
              </a:solidFill>
              <a:latin typeface="Muli"/>
              <a:ea typeface="Muli"/>
              <a:cs typeface="Muli"/>
              <a:sym typeface="Muli"/>
            </a:endParaRPr>
          </a:p>
        </p:txBody>
      </p:sp>
      <p:pic>
        <p:nvPicPr>
          <p:cNvPr id="200" name="Google Shape;200;p31"/>
          <p:cNvPicPr preferRelativeResize="0"/>
          <p:nvPr/>
        </p:nvPicPr>
        <p:blipFill rotWithShape="1">
          <a:blip r:embed="rId4">
            <a:alphaModFix/>
          </a:blip>
          <a:srcRect l="6273" t="3946" r="4104" b="6559"/>
          <a:stretch/>
        </p:blipFill>
        <p:spPr>
          <a:xfrm>
            <a:off x="2512925" y="1628675"/>
            <a:ext cx="4138175" cy="275355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32"/>
          <p:cNvSpPr txBox="1">
            <a:spLocks noGrp="1"/>
          </p:cNvSpPr>
          <p:nvPr>
            <p:ph type="subTitle" idx="1"/>
          </p:nvPr>
        </p:nvSpPr>
        <p:spPr>
          <a:xfrm>
            <a:off x="792725" y="1252625"/>
            <a:ext cx="7110000" cy="2559600"/>
          </a:xfrm>
          <a:prstGeom prst="rect">
            <a:avLst/>
          </a:prstGeom>
          <a:noFill/>
          <a:ln>
            <a:noFill/>
          </a:ln>
        </p:spPr>
        <p:txBody>
          <a:bodyPr spcFirstLastPara="1" wrap="square" lIns="68575" tIns="34275" rIns="68575" bIns="34275" anchor="t" anchorCtr="0">
            <a:noAutofit/>
          </a:bodyPr>
          <a:lstStyle/>
          <a:p>
            <a:pPr marL="0" lvl="0" indent="0" algn="ctr" rtl="0">
              <a:spcBef>
                <a:spcPts val="900"/>
              </a:spcBef>
              <a:spcAft>
                <a:spcPts val="0"/>
              </a:spcAft>
              <a:buSzPts val="852"/>
              <a:buNone/>
            </a:pPr>
            <a:r>
              <a:rPr lang="en" sz="2200" i="1"/>
              <a:t>For more information visit:</a:t>
            </a:r>
            <a:r>
              <a:rPr lang="en" sz="2200"/>
              <a:t> originstraining.org </a:t>
            </a:r>
            <a:endParaRPr sz="2200"/>
          </a:p>
          <a:p>
            <a:pPr marL="0" lvl="0" indent="0" algn="ctr" rtl="0">
              <a:spcBef>
                <a:spcPts val="900"/>
              </a:spcBef>
              <a:spcAft>
                <a:spcPts val="0"/>
              </a:spcAft>
              <a:buSzPts val="852"/>
              <a:buNone/>
            </a:pPr>
            <a:r>
              <a:rPr lang="en" sz="2200" i="1"/>
              <a:t>or email </a:t>
            </a:r>
            <a:r>
              <a:rPr lang="en" sz="2200"/>
              <a:t>info@originstraining.org</a:t>
            </a:r>
            <a:endParaRPr sz="3717"/>
          </a:p>
        </p:txBody>
      </p:sp>
      <p:pic>
        <p:nvPicPr>
          <p:cNvPr id="207" name="Google Shape;207;p32"/>
          <p:cNvPicPr preferRelativeResize="0"/>
          <p:nvPr/>
        </p:nvPicPr>
        <p:blipFill>
          <a:blip r:embed="rId3">
            <a:alphaModFix/>
          </a:blip>
          <a:stretch>
            <a:fillRect/>
          </a:stretch>
        </p:blipFill>
        <p:spPr>
          <a:xfrm>
            <a:off x="3473350" y="2356578"/>
            <a:ext cx="1567251" cy="414850"/>
          </a:xfrm>
          <a:prstGeom prst="rect">
            <a:avLst/>
          </a:prstGeom>
          <a:noFill/>
          <a:ln>
            <a:noFill/>
          </a:ln>
        </p:spPr>
      </p:pic>
      <p:sp>
        <p:nvSpPr>
          <p:cNvPr id="208" name="Google Shape;208;p32"/>
          <p:cNvSpPr/>
          <p:nvPr/>
        </p:nvSpPr>
        <p:spPr>
          <a:xfrm>
            <a:off x="4508100" y="2305500"/>
            <a:ext cx="714000" cy="5325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uli"/>
              <a:ea typeface="Muli"/>
              <a:cs typeface="Muli"/>
              <a:sym typeface="Muli"/>
            </a:endParaRPr>
          </a:p>
        </p:txBody>
      </p:sp>
      <p:pic>
        <p:nvPicPr>
          <p:cNvPr id="209" name="Google Shape;209;p32"/>
          <p:cNvPicPr preferRelativeResize="0"/>
          <p:nvPr/>
        </p:nvPicPr>
        <p:blipFill>
          <a:blip r:embed="rId4">
            <a:alphaModFix/>
          </a:blip>
          <a:stretch>
            <a:fillRect/>
          </a:stretch>
        </p:blipFill>
        <p:spPr>
          <a:xfrm>
            <a:off x="4562550" y="2356575"/>
            <a:ext cx="414850" cy="4148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6"/>
          <p:cNvSpPr txBox="1">
            <a:spLocks noGrp="1"/>
          </p:cNvSpPr>
          <p:nvPr>
            <p:ph type="title"/>
          </p:nvPr>
        </p:nvSpPr>
        <p:spPr>
          <a:xfrm>
            <a:off x="802386" y="363474"/>
            <a:ext cx="7543800" cy="12069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What to expect</a:t>
            </a:r>
            <a:endParaRPr/>
          </a:p>
        </p:txBody>
      </p:sp>
      <p:sp>
        <p:nvSpPr>
          <p:cNvPr id="100" name="Google Shape;100;p16"/>
          <p:cNvSpPr txBox="1">
            <a:spLocks noGrp="1"/>
          </p:cNvSpPr>
          <p:nvPr>
            <p:ph type="body" idx="1"/>
          </p:nvPr>
        </p:nvSpPr>
        <p:spPr>
          <a:xfrm>
            <a:off x="802386" y="1591056"/>
            <a:ext cx="7543800" cy="3038100"/>
          </a:xfrm>
          <a:prstGeom prst="rect">
            <a:avLst/>
          </a:prstGeom>
        </p:spPr>
        <p:txBody>
          <a:bodyPr spcFirstLastPara="1" wrap="square" lIns="68575" tIns="34275" rIns="68575" bIns="34275" anchor="t" anchorCtr="0">
            <a:noAutofit/>
          </a:bodyPr>
          <a:lstStyle/>
          <a:p>
            <a:pPr marL="914400" lvl="1" indent="-381000" algn="l" rtl="0">
              <a:lnSpc>
                <a:spcPct val="115000"/>
              </a:lnSpc>
              <a:spcBef>
                <a:spcPts val="0"/>
              </a:spcBef>
              <a:spcAft>
                <a:spcPts val="0"/>
              </a:spcAft>
              <a:buClr>
                <a:schemeClr val="dk1"/>
              </a:buClr>
              <a:buSzPts val="2400"/>
              <a:buChar char="○"/>
            </a:pPr>
            <a:r>
              <a:rPr lang="en" sz="2400"/>
              <a:t>Workshop structure</a:t>
            </a:r>
            <a:endParaRPr sz="2400"/>
          </a:p>
          <a:p>
            <a:pPr marL="1371600" lvl="2" indent="-381000" algn="l" rtl="0">
              <a:lnSpc>
                <a:spcPct val="115000"/>
              </a:lnSpc>
              <a:spcBef>
                <a:spcPts val="0"/>
              </a:spcBef>
              <a:spcAft>
                <a:spcPts val="0"/>
              </a:spcAft>
              <a:buClr>
                <a:srgbClr val="003B52"/>
              </a:buClr>
              <a:buSzPts val="2400"/>
              <a:buChar char="■"/>
            </a:pPr>
            <a:r>
              <a:rPr lang="en" sz="2400"/>
              <a:t>Define principle</a:t>
            </a:r>
            <a:endParaRPr sz="2400"/>
          </a:p>
          <a:p>
            <a:pPr marL="1371600" lvl="2" indent="-381000" algn="l" rtl="0">
              <a:lnSpc>
                <a:spcPct val="115000"/>
              </a:lnSpc>
              <a:spcBef>
                <a:spcPts val="0"/>
              </a:spcBef>
              <a:spcAft>
                <a:spcPts val="0"/>
              </a:spcAft>
              <a:buClr>
                <a:srgbClr val="003B52"/>
              </a:buClr>
              <a:buSzPts val="2400"/>
              <a:buChar char="■"/>
            </a:pPr>
            <a:r>
              <a:rPr lang="en" sz="2400"/>
              <a:t>3 tips</a:t>
            </a:r>
            <a:endParaRPr sz="2400"/>
          </a:p>
          <a:p>
            <a:pPr marL="1828800" lvl="3" indent="-381000" algn="l" rtl="0">
              <a:lnSpc>
                <a:spcPct val="115000"/>
              </a:lnSpc>
              <a:spcBef>
                <a:spcPts val="0"/>
              </a:spcBef>
              <a:spcAft>
                <a:spcPts val="0"/>
              </a:spcAft>
              <a:buClr>
                <a:srgbClr val="003B52"/>
              </a:buClr>
              <a:buSzPts val="2400"/>
              <a:buChar char="●"/>
            </a:pPr>
            <a:r>
              <a:rPr lang="en" sz="2400"/>
              <a:t>Why?</a:t>
            </a:r>
            <a:endParaRPr sz="2400"/>
          </a:p>
          <a:p>
            <a:pPr marL="1828800" lvl="3" indent="-381000" algn="l" rtl="0">
              <a:lnSpc>
                <a:spcPct val="115000"/>
              </a:lnSpc>
              <a:spcBef>
                <a:spcPts val="0"/>
              </a:spcBef>
              <a:spcAft>
                <a:spcPts val="0"/>
              </a:spcAft>
              <a:buClr>
                <a:srgbClr val="003B52"/>
              </a:buClr>
              <a:buSzPts val="2400"/>
              <a:buChar char="●"/>
            </a:pPr>
            <a:r>
              <a:rPr lang="en" sz="2400"/>
              <a:t>Example</a:t>
            </a:r>
            <a:endParaRPr sz="2400"/>
          </a:p>
          <a:p>
            <a:pPr marL="1828800" lvl="3" indent="-381000" algn="l" rtl="0">
              <a:lnSpc>
                <a:spcPct val="115000"/>
              </a:lnSpc>
              <a:spcBef>
                <a:spcPts val="0"/>
              </a:spcBef>
              <a:spcAft>
                <a:spcPts val="0"/>
              </a:spcAft>
              <a:buClr>
                <a:srgbClr val="003B52"/>
              </a:buClr>
              <a:buSzPts val="2400"/>
              <a:buChar char="●"/>
            </a:pPr>
            <a:r>
              <a:rPr lang="en" sz="2400"/>
              <a:t>Engagement/practice</a:t>
            </a:r>
            <a:endParaRPr sz="2400"/>
          </a:p>
          <a:p>
            <a:pPr marL="914400" lvl="1" indent="-381000" algn="l" rtl="0">
              <a:lnSpc>
                <a:spcPct val="115000"/>
              </a:lnSpc>
              <a:spcBef>
                <a:spcPts val="0"/>
              </a:spcBef>
              <a:spcAft>
                <a:spcPts val="0"/>
              </a:spcAft>
              <a:buSzPts val="2400"/>
              <a:buChar char="○"/>
            </a:pPr>
            <a:r>
              <a:rPr lang="en" sz="2400"/>
              <a:t>Supporting emails</a:t>
            </a:r>
            <a:endParaRPr sz="2400"/>
          </a:p>
          <a:p>
            <a:pPr marL="0" lvl="0" indent="0" algn="l" rtl="0">
              <a:spcBef>
                <a:spcPts val="900"/>
              </a:spcBef>
              <a:spcAft>
                <a:spcPts val="0"/>
              </a:spcAft>
              <a:buClr>
                <a:schemeClr val="dk1"/>
              </a:buClr>
              <a:buSzPts val="1100"/>
              <a:buFont typeface="Arial"/>
              <a:buNone/>
            </a:pPr>
            <a:endParaRPr sz="2800"/>
          </a:p>
          <a:p>
            <a:pPr marL="0" lvl="0" indent="0" algn="l" rtl="0">
              <a:spcBef>
                <a:spcPts val="900"/>
              </a:spcBef>
              <a:spcAft>
                <a:spcPts val="0"/>
              </a:spcAft>
              <a:buNone/>
            </a:pPr>
            <a:endParaRPr sz="2800"/>
          </a:p>
        </p:txBody>
      </p:sp>
      <p:pic>
        <p:nvPicPr>
          <p:cNvPr id="101" name="Google Shape;101;p16" descr="38,629 Puzzle Pieces Stock Photos, Pictures &amp;amp; Royalty-Free Images - iStock"/>
          <p:cNvPicPr preferRelativeResize="0"/>
          <p:nvPr/>
        </p:nvPicPr>
        <p:blipFill rotWithShape="1">
          <a:blip r:embed="rId3">
            <a:alphaModFix/>
          </a:blip>
          <a:srcRect/>
          <a:stretch/>
        </p:blipFill>
        <p:spPr>
          <a:xfrm>
            <a:off x="6565352" y="-224250"/>
            <a:ext cx="2578650" cy="25744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7"/>
          <p:cNvSpPr/>
          <p:nvPr/>
        </p:nvSpPr>
        <p:spPr>
          <a:xfrm>
            <a:off x="5181600" y="4270017"/>
            <a:ext cx="3985800" cy="3624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200">
                <a:latin typeface="Muli"/>
                <a:ea typeface="Muli"/>
                <a:cs typeface="Muli"/>
                <a:sym typeface="Muli"/>
              </a:rPr>
              <a:t>Adapted from SAMHSA</a:t>
            </a:r>
            <a:endParaRPr>
              <a:latin typeface="Muli"/>
              <a:ea typeface="Muli"/>
              <a:cs typeface="Muli"/>
              <a:sym typeface="Muli"/>
            </a:endParaRPr>
          </a:p>
        </p:txBody>
      </p:sp>
      <p:sp>
        <p:nvSpPr>
          <p:cNvPr id="108" name="Google Shape;108;p17"/>
          <p:cNvSpPr txBox="1">
            <a:spLocks noGrp="1"/>
          </p:cNvSpPr>
          <p:nvPr>
            <p:ph type="title"/>
          </p:nvPr>
        </p:nvSpPr>
        <p:spPr>
          <a:xfrm>
            <a:off x="802386" y="363474"/>
            <a:ext cx="7543800" cy="1206900"/>
          </a:xfrm>
          <a:prstGeom prst="rect">
            <a:avLst/>
          </a:prstGeom>
          <a:noFill/>
          <a:ln>
            <a:noFill/>
          </a:ln>
        </p:spPr>
        <p:txBody>
          <a:bodyPr spcFirstLastPara="1" wrap="square" lIns="68575" tIns="34275" rIns="68575" bIns="34275" anchor="ctr" anchorCtr="0">
            <a:noAutofit/>
          </a:bodyPr>
          <a:lstStyle/>
          <a:p>
            <a:pPr marL="0" lvl="0" indent="0" algn="ctr" rtl="0">
              <a:lnSpc>
                <a:spcPct val="90000"/>
              </a:lnSpc>
              <a:spcBef>
                <a:spcPts val="0"/>
              </a:spcBef>
              <a:spcAft>
                <a:spcPts val="0"/>
              </a:spcAft>
              <a:buClr>
                <a:schemeClr val="dk1"/>
              </a:buClr>
              <a:buSzPts val="4860"/>
              <a:buFont typeface="Arial"/>
              <a:buNone/>
            </a:pPr>
            <a:r>
              <a:rPr lang="en" sz="4059"/>
              <a:t>Principles of a trauma-informed approach</a:t>
            </a:r>
            <a:endParaRPr sz="3250"/>
          </a:p>
        </p:txBody>
      </p:sp>
      <p:sp>
        <p:nvSpPr>
          <p:cNvPr id="109" name="Google Shape;109;p17"/>
          <p:cNvSpPr txBox="1"/>
          <p:nvPr/>
        </p:nvSpPr>
        <p:spPr>
          <a:xfrm>
            <a:off x="814271" y="1592554"/>
            <a:ext cx="6295500" cy="26553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2400">
                <a:solidFill>
                  <a:schemeClr val="dk1"/>
                </a:solidFill>
                <a:latin typeface="Muli"/>
                <a:ea typeface="Muli"/>
                <a:cs typeface="Muli"/>
                <a:sym typeface="Muli"/>
              </a:rPr>
              <a:t>1. Safety</a:t>
            </a:r>
            <a:endParaRPr sz="2400">
              <a:latin typeface="Muli"/>
              <a:ea typeface="Muli"/>
              <a:cs typeface="Muli"/>
              <a:sym typeface="Muli"/>
            </a:endParaRPr>
          </a:p>
          <a:p>
            <a:pPr marL="0" marR="0" lvl="0" indent="0" algn="l" rtl="0">
              <a:spcBef>
                <a:spcPts val="0"/>
              </a:spcBef>
              <a:spcAft>
                <a:spcPts val="0"/>
              </a:spcAft>
              <a:buNone/>
            </a:pPr>
            <a:r>
              <a:rPr lang="en" sz="2400">
                <a:solidFill>
                  <a:schemeClr val="dk1"/>
                </a:solidFill>
                <a:latin typeface="Muli"/>
                <a:ea typeface="Muli"/>
                <a:cs typeface="Muli"/>
                <a:sym typeface="Muli"/>
              </a:rPr>
              <a:t>2. Trustworthiness &amp; transparency</a:t>
            </a:r>
            <a:endParaRPr sz="2400">
              <a:latin typeface="Muli"/>
              <a:ea typeface="Muli"/>
              <a:cs typeface="Muli"/>
              <a:sym typeface="Muli"/>
            </a:endParaRPr>
          </a:p>
          <a:p>
            <a:pPr marL="0" marR="0" lvl="0" indent="0" algn="l" rtl="0">
              <a:spcBef>
                <a:spcPts val="0"/>
              </a:spcBef>
              <a:spcAft>
                <a:spcPts val="0"/>
              </a:spcAft>
              <a:buNone/>
            </a:pPr>
            <a:r>
              <a:rPr lang="en" sz="2400">
                <a:solidFill>
                  <a:schemeClr val="dk1"/>
                </a:solidFill>
                <a:latin typeface="Muli"/>
                <a:ea typeface="Muli"/>
                <a:cs typeface="Muli"/>
                <a:sym typeface="Muli"/>
              </a:rPr>
              <a:t>3. Peer support &amp; mutual self-help</a:t>
            </a:r>
            <a:endParaRPr sz="2400">
              <a:latin typeface="Muli"/>
              <a:ea typeface="Muli"/>
              <a:cs typeface="Muli"/>
              <a:sym typeface="Muli"/>
            </a:endParaRPr>
          </a:p>
          <a:p>
            <a:pPr marL="0" marR="0" lvl="0" indent="0" algn="l" rtl="0">
              <a:spcBef>
                <a:spcPts val="0"/>
              </a:spcBef>
              <a:spcAft>
                <a:spcPts val="0"/>
              </a:spcAft>
              <a:buNone/>
            </a:pPr>
            <a:r>
              <a:rPr lang="en" sz="2400">
                <a:solidFill>
                  <a:schemeClr val="dk1"/>
                </a:solidFill>
                <a:latin typeface="Muli"/>
                <a:ea typeface="Muli"/>
                <a:cs typeface="Muli"/>
                <a:sym typeface="Muli"/>
              </a:rPr>
              <a:t>4. Collaboration &amp; mutuality</a:t>
            </a:r>
            <a:endParaRPr sz="2400">
              <a:latin typeface="Muli"/>
              <a:ea typeface="Muli"/>
              <a:cs typeface="Muli"/>
              <a:sym typeface="Muli"/>
            </a:endParaRPr>
          </a:p>
          <a:p>
            <a:pPr marL="0" marR="0" lvl="0" indent="0" algn="l" rtl="0">
              <a:spcBef>
                <a:spcPts val="0"/>
              </a:spcBef>
              <a:spcAft>
                <a:spcPts val="0"/>
              </a:spcAft>
              <a:buNone/>
            </a:pPr>
            <a:r>
              <a:rPr lang="en" sz="2400">
                <a:solidFill>
                  <a:schemeClr val="dk1"/>
                </a:solidFill>
                <a:latin typeface="Muli"/>
                <a:ea typeface="Muli"/>
                <a:cs typeface="Muli"/>
                <a:sym typeface="Muli"/>
              </a:rPr>
              <a:t>5. Empowerment, voice, &amp; choice</a:t>
            </a:r>
            <a:endParaRPr sz="2400">
              <a:latin typeface="Muli"/>
              <a:ea typeface="Muli"/>
              <a:cs typeface="Muli"/>
              <a:sym typeface="Muli"/>
            </a:endParaRPr>
          </a:p>
          <a:p>
            <a:pPr marL="0" marR="0" lvl="0" indent="0" algn="l" rtl="0">
              <a:spcBef>
                <a:spcPts val="0"/>
              </a:spcBef>
              <a:spcAft>
                <a:spcPts val="0"/>
              </a:spcAft>
              <a:buNone/>
            </a:pPr>
            <a:r>
              <a:rPr lang="en" sz="2400">
                <a:solidFill>
                  <a:schemeClr val="dk1"/>
                </a:solidFill>
                <a:latin typeface="Muli"/>
                <a:ea typeface="Muli"/>
                <a:cs typeface="Muli"/>
                <a:sym typeface="Muli"/>
              </a:rPr>
              <a:t>6. Strengths-based</a:t>
            </a:r>
            <a:endParaRPr sz="2400">
              <a:solidFill>
                <a:schemeClr val="dk1"/>
              </a:solidFill>
              <a:latin typeface="Muli"/>
              <a:ea typeface="Muli"/>
              <a:cs typeface="Muli"/>
              <a:sym typeface="Muli"/>
            </a:endParaRPr>
          </a:p>
          <a:p>
            <a:pPr marL="0" marR="0" lvl="0" indent="0" algn="l" rtl="0">
              <a:spcBef>
                <a:spcPts val="0"/>
              </a:spcBef>
              <a:spcAft>
                <a:spcPts val="0"/>
              </a:spcAft>
              <a:buNone/>
            </a:pPr>
            <a:r>
              <a:rPr lang="en" sz="2400">
                <a:solidFill>
                  <a:schemeClr val="dk1"/>
                </a:solidFill>
                <a:latin typeface="Muli"/>
                <a:ea typeface="Muli"/>
                <a:cs typeface="Muli"/>
                <a:sym typeface="Muli"/>
              </a:rPr>
              <a:t>7. Cultural, historical, &amp; gender humility</a:t>
            </a:r>
            <a:endParaRPr sz="2400">
              <a:solidFill>
                <a:schemeClr val="dk1"/>
              </a:solidFill>
              <a:latin typeface="Muli"/>
              <a:ea typeface="Muli"/>
              <a:cs typeface="Muli"/>
              <a:sym typeface="Mul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8"/>
          <p:cNvSpPr txBox="1">
            <a:spLocks noGrp="1"/>
          </p:cNvSpPr>
          <p:nvPr>
            <p:ph type="title"/>
          </p:nvPr>
        </p:nvSpPr>
        <p:spPr>
          <a:xfrm>
            <a:off x="913725" y="363475"/>
            <a:ext cx="7913100" cy="1206900"/>
          </a:xfrm>
          <a:prstGeom prst="rect">
            <a:avLst/>
          </a:prstGeom>
        </p:spPr>
        <p:txBody>
          <a:bodyPr spcFirstLastPara="1" wrap="square" lIns="68575" tIns="34275" rIns="68575" bIns="34275" anchor="ctr" anchorCtr="0">
            <a:noAutofit/>
          </a:bodyPr>
          <a:lstStyle/>
          <a:p>
            <a:pPr marL="0" lvl="0" indent="0" algn="l" rtl="0">
              <a:lnSpc>
                <a:spcPct val="85000"/>
              </a:lnSpc>
              <a:spcBef>
                <a:spcPts val="0"/>
              </a:spcBef>
              <a:spcAft>
                <a:spcPts val="0"/>
              </a:spcAft>
              <a:buClr>
                <a:schemeClr val="dk1"/>
              </a:buClr>
              <a:buSzPts val="990"/>
              <a:buFont typeface="Arial"/>
              <a:buNone/>
            </a:pPr>
            <a:r>
              <a:rPr lang="en" sz="4059"/>
              <a:t>Empowerment, voice &amp; choice </a:t>
            </a:r>
            <a:endParaRPr sz="4059"/>
          </a:p>
          <a:p>
            <a:pPr marL="0" lvl="0" indent="0" algn="l" rtl="0">
              <a:spcBef>
                <a:spcPts val="0"/>
              </a:spcBef>
              <a:spcAft>
                <a:spcPts val="0"/>
              </a:spcAft>
              <a:buSzPts val="990"/>
              <a:buNone/>
            </a:pPr>
            <a:endParaRPr sz="3160"/>
          </a:p>
        </p:txBody>
      </p:sp>
      <p:sp>
        <p:nvSpPr>
          <p:cNvPr id="115" name="Google Shape;115;p18"/>
          <p:cNvSpPr txBox="1">
            <a:spLocks noGrp="1"/>
          </p:cNvSpPr>
          <p:nvPr>
            <p:ph type="body" idx="1"/>
          </p:nvPr>
        </p:nvSpPr>
        <p:spPr>
          <a:xfrm>
            <a:off x="511924" y="1262050"/>
            <a:ext cx="8070300" cy="3038100"/>
          </a:xfrm>
          <a:prstGeom prst="rect">
            <a:avLst/>
          </a:prstGeom>
        </p:spPr>
        <p:txBody>
          <a:bodyPr spcFirstLastPara="1" wrap="square" lIns="68575" tIns="34275" rIns="68575" bIns="34275" anchor="t" anchorCtr="0">
            <a:noAutofit/>
          </a:bodyPr>
          <a:lstStyle/>
          <a:p>
            <a:pPr marL="0" lvl="0" indent="0" algn="ctr" rtl="0">
              <a:lnSpc>
                <a:spcPct val="115000"/>
              </a:lnSpc>
              <a:spcBef>
                <a:spcPts val="900"/>
              </a:spcBef>
              <a:spcAft>
                <a:spcPts val="0"/>
              </a:spcAft>
              <a:buNone/>
            </a:pPr>
            <a:r>
              <a:rPr lang="en" sz="1200">
                <a:highlight>
                  <a:srgbClr val="FFFFFF"/>
                </a:highlight>
              </a:rPr>
              <a:t>“Throughout the organization and among the clients served, individuals’ </a:t>
            </a:r>
            <a:r>
              <a:rPr lang="en" sz="1200" b="1">
                <a:highlight>
                  <a:srgbClr val="FFFFFF"/>
                </a:highlight>
              </a:rPr>
              <a:t>strengths and experiences are recognized and built upon.</a:t>
            </a:r>
            <a:r>
              <a:rPr lang="en" sz="1200">
                <a:highlight>
                  <a:srgbClr val="FFFFFF"/>
                </a:highlight>
              </a:rPr>
              <a:t> The organization fosters a belief in the</a:t>
            </a:r>
            <a:r>
              <a:rPr lang="en" sz="1200" b="1">
                <a:highlight>
                  <a:srgbClr val="FFFFFF"/>
                </a:highlight>
              </a:rPr>
              <a:t> primacy of the people served,</a:t>
            </a:r>
            <a:r>
              <a:rPr lang="en" sz="1200">
                <a:highlight>
                  <a:srgbClr val="FFFFFF"/>
                </a:highlight>
              </a:rPr>
              <a:t> in resilience, and in the ability of individuals, organizations, and communities to heal and </a:t>
            </a:r>
            <a:r>
              <a:rPr lang="en" sz="1200" b="1">
                <a:highlight>
                  <a:srgbClr val="FFFFFF"/>
                </a:highlight>
              </a:rPr>
              <a:t>promote recovery from trauma.</a:t>
            </a:r>
            <a:r>
              <a:rPr lang="en" sz="1200">
                <a:highlight>
                  <a:srgbClr val="FFFFFF"/>
                </a:highlight>
              </a:rPr>
              <a:t> The organization understands that the experience of trauma may be a unifying aspect in the lives of those who run the organization, who provide the services, and/ or who come to the organization for assistance and support. As such, operations, workforce development and services are organized to foster empowerment for staff and clients alike. Organizations </a:t>
            </a:r>
            <a:r>
              <a:rPr lang="en" sz="1200" b="1">
                <a:highlight>
                  <a:srgbClr val="FFFFFF"/>
                </a:highlight>
              </a:rPr>
              <a:t>understand the importance of power differentials and ways in which clients, historically, have been diminished in voice and choice</a:t>
            </a:r>
            <a:r>
              <a:rPr lang="en" sz="1200">
                <a:highlight>
                  <a:srgbClr val="FFFFFF"/>
                </a:highlight>
              </a:rPr>
              <a:t> and are often recipients of coercive treatment. Clients are supported in </a:t>
            </a:r>
            <a:r>
              <a:rPr lang="en" sz="1200" b="1">
                <a:highlight>
                  <a:srgbClr val="FFFFFF"/>
                </a:highlight>
              </a:rPr>
              <a:t>shared decision-making, choice, and goal setting </a:t>
            </a:r>
            <a:r>
              <a:rPr lang="en" sz="1200">
                <a:highlight>
                  <a:srgbClr val="FFFFFF"/>
                </a:highlight>
              </a:rPr>
              <a:t>to determine the plan of action they need to heal and move forward. They are supported in cultivating self-advocacy skills. </a:t>
            </a:r>
            <a:r>
              <a:rPr lang="en" sz="1200" b="1">
                <a:highlight>
                  <a:srgbClr val="FFFFFF"/>
                </a:highlight>
              </a:rPr>
              <a:t>Staff are facilitators </a:t>
            </a:r>
            <a:r>
              <a:rPr lang="en" sz="1200">
                <a:highlight>
                  <a:srgbClr val="FFFFFF"/>
                </a:highlight>
              </a:rPr>
              <a:t>of recovery rather than controllers of recovery. Staff are empowered to do their work as well as possible by adequate organizational support. This is a parallel process as staff need to feel safe, as much as people receiving services.”</a:t>
            </a:r>
            <a:endParaRPr sz="2200">
              <a:highlight>
                <a:srgbClr val="FFFFFF"/>
              </a:highlight>
            </a:endParaRPr>
          </a:p>
        </p:txBody>
      </p:sp>
      <p:sp>
        <p:nvSpPr>
          <p:cNvPr id="116" name="Google Shape;116;p18"/>
          <p:cNvSpPr txBox="1"/>
          <p:nvPr/>
        </p:nvSpPr>
        <p:spPr>
          <a:xfrm>
            <a:off x="6144000" y="3810550"/>
            <a:ext cx="30000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solidFill>
                  <a:schemeClr val="dk1"/>
                </a:solidFill>
                <a:latin typeface="Muli"/>
                <a:ea typeface="Muli"/>
                <a:cs typeface="Muli"/>
                <a:sym typeface="Muli"/>
              </a:rPr>
              <a:t>Source: SAMHSA (2018)</a:t>
            </a:r>
            <a:endParaRPr>
              <a:solidFill>
                <a:schemeClr val="dk1"/>
              </a:solidFill>
              <a:latin typeface="Muli"/>
              <a:ea typeface="Muli"/>
              <a:cs typeface="Muli"/>
              <a:sym typeface="Mul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19"/>
          <p:cNvSpPr txBox="1">
            <a:spLocks noGrp="1"/>
          </p:cNvSpPr>
          <p:nvPr>
            <p:ph type="title"/>
          </p:nvPr>
        </p:nvSpPr>
        <p:spPr>
          <a:xfrm>
            <a:off x="800111" y="1968299"/>
            <a:ext cx="7543800" cy="1206900"/>
          </a:xfrm>
          <a:prstGeom prst="rect">
            <a:avLst/>
          </a:prstGeom>
        </p:spPr>
        <p:txBody>
          <a:bodyPr spcFirstLastPara="1" wrap="square" lIns="68575" tIns="34275" rIns="68575" bIns="34275" anchor="ctr" anchorCtr="0">
            <a:normAutofit/>
          </a:bodyPr>
          <a:lstStyle/>
          <a:p>
            <a:pPr marL="0" lvl="0" indent="0" algn="ctr" rtl="0">
              <a:spcBef>
                <a:spcPts val="0"/>
              </a:spcBef>
              <a:spcAft>
                <a:spcPts val="0"/>
              </a:spcAft>
              <a:buNone/>
            </a:pPr>
            <a:r>
              <a:rPr lang="en" sz="4000"/>
              <a:t>What does empowerment, voice, &amp; choice mean to you?</a:t>
            </a:r>
            <a:endParaRPr sz="40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pic>
        <p:nvPicPr>
          <p:cNvPr id="127" name="Google Shape;127;p20" descr="Image result for silhouettes community"/>
          <p:cNvPicPr preferRelativeResize="0"/>
          <p:nvPr/>
        </p:nvPicPr>
        <p:blipFill rotWithShape="1">
          <a:blip r:embed="rId3">
            <a:alphaModFix/>
          </a:blip>
          <a:srcRect r="1710"/>
          <a:stretch/>
        </p:blipFill>
        <p:spPr>
          <a:xfrm>
            <a:off x="454850" y="105750"/>
            <a:ext cx="8109600" cy="4215900"/>
          </a:xfrm>
          <a:prstGeom prst="roundRect">
            <a:avLst>
              <a:gd name="adj" fmla="val 8594"/>
            </a:avLst>
          </a:prstGeom>
          <a:solidFill>
            <a:srgbClr val="ECECEC"/>
          </a:solidFill>
          <a:ln>
            <a:noFill/>
          </a:ln>
        </p:spPr>
      </p:pic>
      <p:sp>
        <p:nvSpPr>
          <p:cNvPr id="128" name="Google Shape;128;p20"/>
          <p:cNvSpPr txBox="1">
            <a:spLocks noGrp="1"/>
          </p:cNvSpPr>
          <p:nvPr>
            <p:ph type="body" idx="1"/>
          </p:nvPr>
        </p:nvSpPr>
        <p:spPr>
          <a:xfrm>
            <a:off x="634800" y="188544"/>
            <a:ext cx="7874400" cy="1357200"/>
          </a:xfrm>
          <a:prstGeom prst="rect">
            <a:avLst/>
          </a:prstGeom>
          <a:noFill/>
          <a:ln>
            <a:noFill/>
          </a:ln>
        </p:spPr>
        <p:txBody>
          <a:bodyPr spcFirstLastPara="1" wrap="square" lIns="68575" tIns="34275" rIns="68575" bIns="34275" anchor="t" anchorCtr="0">
            <a:normAutofit/>
          </a:bodyPr>
          <a:lstStyle/>
          <a:p>
            <a:pPr marL="139700" lvl="0" indent="-139700" algn="ctr" rtl="0">
              <a:lnSpc>
                <a:spcPct val="90000"/>
              </a:lnSpc>
              <a:spcBef>
                <a:spcPts val="0"/>
              </a:spcBef>
              <a:spcAft>
                <a:spcPts val="0"/>
              </a:spcAft>
              <a:buSzPts val="2500"/>
              <a:buNone/>
            </a:pPr>
            <a:r>
              <a:rPr lang="en" sz="2600">
                <a:solidFill>
                  <a:srgbClr val="000000"/>
                </a:solidFill>
              </a:rPr>
              <a:t>“The people who face the problems</a:t>
            </a:r>
            <a:endParaRPr sz="2600">
              <a:solidFill>
                <a:srgbClr val="000000"/>
              </a:solidFill>
            </a:endParaRPr>
          </a:p>
          <a:p>
            <a:pPr marL="139700" lvl="0" indent="-139700" algn="ctr" rtl="0">
              <a:lnSpc>
                <a:spcPct val="90000"/>
              </a:lnSpc>
              <a:spcBef>
                <a:spcPts val="0"/>
              </a:spcBef>
              <a:spcAft>
                <a:spcPts val="0"/>
              </a:spcAft>
              <a:buSzPts val="2500"/>
              <a:buNone/>
            </a:pPr>
            <a:r>
              <a:rPr lang="en" sz="2600">
                <a:solidFill>
                  <a:srgbClr val="000000"/>
                </a:solidFill>
              </a:rPr>
              <a:t>every day are the ones who hold the</a:t>
            </a:r>
            <a:endParaRPr sz="2600">
              <a:solidFill>
                <a:srgbClr val="000000"/>
              </a:solidFill>
            </a:endParaRPr>
          </a:p>
          <a:p>
            <a:pPr marL="139700" lvl="0" indent="-139700" algn="ctr" rtl="0">
              <a:lnSpc>
                <a:spcPct val="90000"/>
              </a:lnSpc>
              <a:spcBef>
                <a:spcPts val="0"/>
              </a:spcBef>
              <a:spcAft>
                <a:spcPts val="0"/>
              </a:spcAft>
              <a:buSzPts val="2500"/>
              <a:buNone/>
            </a:pPr>
            <a:r>
              <a:rPr lang="en" sz="2600">
                <a:solidFill>
                  <a:srgbClr val="000000"/>
                </a:solidFill>
              </a:rPr>
              <a:t>key to their answer.”</a:t>
            </a:r>
            <a:endParaRPr sz="1100">
              <a:solidFill>
                <a:srgbClr val="000000"/>
              </a:solidFill>
            </a:endParaRPr>
          </a:p>
        </p:txBody>
      </p:sp>
      <p:sp>
        <p:nvSpPr>
          <p:cNvPr id="129" name="Google Shape;129;p20"/>
          <p:cNvSpPr txBox="1"/>
          <p:nvPr/>
        </p:nvSpPr>
        <p:spPr>
          <a:xfrm>
            <a:off x="392750" y="4591743"/>
            <a:ext cx="4569000" cy="2385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1100" i="0" u="none" strike="noStrike" cap="none">
                <a:solidFill>
                  <a:schemeClr val="dk1"/>
                </a:solidFill>
                <a:latin typeface="Muli"/>
                <a:ea typeface="Muli"/>
                <a:cs typeface="Muli"/>
                <a:sym typeface="Muli"/>
              </a:rPr>
              <a:t>Source: Human Centered Design</a:t>
            </a:r>
            <a:endParaRPr sz="1100">
              <a:latin typeface="Muli"/>
              <a:ea typeface="Muli"/>
              <a:cs typeface="Muli"/>
              <a:sym typeface="Mul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1"/>
          <p:cNvSpPr txBox="1">
            <a:spLocks noGrp="1"/>
          </p:cNvSpPr>
          <p:nvPr>
            <p:ph type="title"/>
          </p:nvPr>
        </p:nvSpPr>
        <p:spPr>
          <a:xfrm>
            <a:off x="173775" y="1064425"/>
            <a:ext cx="4270500" cy="2724600"/>
          </a:xfrm>
          <a:prstGeom prst="rect">
            <a:avLst/>
          </a:prstGeom>
        </p:spPr>
        <p:txBody>
          <a:bodyPr spcFirstLastPara="1" wrap="square" lIns="68575" tIns="34275" rIns="68575" bIns="34275" anchor="ctr" anchorCtr="0">
            <a:normAutofit/>
          </a:bodyPr>
          <a:lstStyle/>
          <a:p>
            <a:pPr marL="0" lvl="0" indent="0" algn="ctr" rtl="0">
              <a:lnSpc>
                <a:spcPct val="115000"/>
              </a:lnSpc>
              <a:spcBef>
                <a:spcPts val="0"/>
              </a:spcBef>
              <a:spcAft>
                <a:spcPts val="0"/>
              </a:spcAft>
              <a:buNone/>
            </a:pPr>
            <a:r>
              <a:rPr lang="en" sz="4600"/>
              <a:t>Tip 1: </a:t>
            </a:r>
            <a:endParaRPr sz="4600"/>
          </a:p>
          <a:p>
            <a:pPr marL="0" lvl="0" indent="0" algn="ctr" rtl="0">
              <a:lnSpc>
                <a:spcPct val="115000"/>
              </a:lnSpc>
              <a:spcBef>
                <a:spcPts val="0"/>
              </a:spcBef>
              <a:spcAft>
                <a:spcPts val="0"/>
              </a:spcAft>
              <a:buNone/>
            </a:pPr>
            <a:r>
              <a:rPr lang="en" sz="4600"/>
              <a:t>Be curious</a:t>
            </a:r>
            <a:endParaRPr sz="4600"/>
          </a:p>
        </p:txBody>
      </p:sp>
      <p:sp>
        <p:nvSpPr>
          <p:cNvPr id="135" name="Google Shape;135;p21"/>
          <p:cNvSpPr txBox="1"/>
          <p:nvPr/>
        </p:nvSpPr>
        <p:spPr>
          <a:xfrm>
            <a:off x="6982375" y="153775"/>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200">
              <a:solidFill>
                <a:srgbClr val="262626"/>
              </a:solidFill>
              <a:highlight>
                <a:schemeClr val="lt1"/>
              </a:highlight>
              <a:latin typeface="Muli"/>
              <a:ea typeface="Muli"/>
              <a:cs typeface="Muli"/>
              <a:sym typeface="Muli"/>
            </a:endParaRPr>
          </a:p>
        </p:txBody>
      </p:sp>
      <p:pic>
        <p:nvPicPr>
          <p:cNvPr id="136" name="Google Shape;136;p21"/>
          <p:cNvPicPr preferRelativeResize="0"/>
          <p:nvPr/>
        </p:nvPicPr>
        <p:blipFill>
          <a:blip r:embed="rId3">
            <a:alphaModFix/>
          </a:blip>
          <a:stretch>
            <a:fillRect/>
          </a:stretch>
        </p:blipFill>
        <p:spPr>
          <a:xfrm>
            <a:off x="4525550" y="1125950"/>
            <a:ext cx="4030134" cy="22669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2"/>
          <p:cNvSpPr txBox="1">
            <a:spLocks noGrp="1"/>
          </p:cNvSpPr>
          <p:nvPr>
            <p:ph type="title"/>
          </p:nvPr>
        </p:nvSpPr>
        <p:spPr>
          <a:xfrm>
            <a:off x="800111" y="290849"/>
            <a:ext cx="7543800" cy="12069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sz="4800"/>
              <a:t>How can we do it?</a:t>
            </a:r>
            <a:endParaRPr sz="4800"/>
          </a:p>
        </p:txBody>
      </p:sp>
      <p:sp>
        <p:nvSpPr>
          <p:cNvPr id="142" name="Google Shape;142;p22"/>
          <p:cNvSpPr txBox="1">
            <a:spLocks noGrp="1"/>
          </p:cNvSpPr>
          <p:nvPr>
            <p:ph type="body" idx="1"/>
          </p:nvPr>
        </p:nvSpPr>
        <p:spPr>
          <a:xfrm>
            <a:off x="881350" y="1315525"/>
            <a:ext cx="7882800" cy="3334500"/>
          </a:xfrm>
          <a:prstGeom prst="rect">
            <a:avLst/>
          </a:prstGeom>
        </p:spPr>
        <p:txBody>
          <a:bodyPr spcFirstLastPara="1" wrap="square" lIns="68575" tIns="34275" rIns="68575" bIns="34275" anchor="t" anchorCtr="0">
            <a:noAutofit/>
          </a:bodyPr>
          <a:lstStyle/>
          <a:p>
            <a:pPr marL="457200" marR="203200" lvl="0" indent="-361950" algn="l" rtl="0">
              <a:lnSpc>
                <a:spcPct val="115000"/>
              </a:lnSpc>
              <a:spcBef>
                <a:spcPts val="1200"/>
              </a:spcBef>
              <a:spcAft>
                <a:spcPts val="0"/>
              </a:spcAft>
              <a:buClr>
                <a:schemeClr val="dk1"/>
              </a:buClr>
              <a:buSzPts val="2100"/>
              <a:buChar char="-"/>
            </a:pPr>
            <a:r>
              <a:rPr lang="en" sz="2100">
                <a:highlight>
                  <a:srgbClr val="FFFFFF"/>
                </a:highlight>
              </a:rPr>
              <a:t>Practice being in awe and wonder of the world</a:t>
            </a:r>
            <a:endParaRPr sz="2100">
              <a:highlight>
                <a:srgbClr val="FFFFFF"/>
              </a:highlight>
            </a:endParaRPr>
          </a:p>
          <a:p>
            <a:pPr marL="457200" lvl="0" indent="-361950" algn="l" rtl="0">
              <a:lnSpc>
                <a:spcPct val="115000"/>
              </a:lnSpc>
              <a:spcBef>
                <a:spcPts val="0"/>
              </a:spcBef>
              <a:spcAft>
                <a:spcPts val="0"/>
              </a:spcAft>
              <a:buClr>
                <a:schemeClr val="dk1"/>
              </a:buClr>
              <a:buSzPts val="2100"/>
              <a:buChar char="-"/>
            </a:pPr>
            <a:r>
              <a:rPr lang="en" sz="2100">
                <a:highlight>
                  <a:srgbClr val="FFFFFF"/>
                </a:highlight>
              </a:rPr>
              <a:t>Embrace the fear of trying something new</a:t>
            </a:r>
            <a:endParaRPr sz="2100">
              <a:highlight>
                <a:srgbClr val="FFFFFF"/>
              </a:highlight>
            </a:endParaRPr>
          </a:p>
          <a:p>
            <a:pPr marL="457200" lvl="0" indent="-361950" algn="l" rtl="0">
              <a:lnSpc>
                <a:spcPct val="115000"/>
              </a:lnSpc>
              <a:spcBef>
                <a:spcPts val="0"/>
              </a:spcBef>
              <a:spcAft>
                <a:spcPts val="0"/>
              </a:spcAft>
              <a:buClr>
                <a:schemeClr val="dk1"/>
              </a:buClr>
              <a:buSzPts val="2100"/>
              <a:buChar char="-"/>
            </a:pPr>
            <a:r>
              <a:rPr lang="en" sz="2100"/>
              <a:t>Ask </a:t>
            </a:r>
            <a:r>
              <a:rPr lang="en" sz="2100">
                <a:highlight>
                  <a:srgbClr val="FFFFFF"/>
                </a:highlight>
              </a:rPr>
              <a:t> “what,” “when,” “where,” or “how” questions</a:t>
            </a:r>
            <a:endParaRPr sz="2100">
              <a:highlight>
                <a:srgbClr val="FFFFFF"/>
              </a:highlight>
            </a:endParaRPr>
          </a:p>
          <a:p>
            <a:pPr marL="457200" lvl="0" indent="-361950" algn="l" rtl="0">
              <a:lnSpc>
                <a:spcPct val="115000"/>
              </a:lnSpc>
              <a:spcBef>
                <a:spcPts val="0"/>
              </a:spcBef>
              <a:spcAft>
                <a:spcPts val="0"/>
              </a:spcAft>
              <a:buClr>
                <a:schemeClr val="dk1"/>
              </a:buClr>
              <a:buSzPts val="2100"/>
              <a:buChar char="-"/>
            </a:pPr>
            <a:r>
              <a:rPr lang="en" sz="2100"/>
              <a:t>Don’t take anything personally </a:t>
            </a:r>
            <a:endParaRPr sz="2100">
              <a:highlight>
                <a:srgbClr val="FFFFFF"/>
              </a:highlight>
            </a:endParaRPr>
          </a:p>
          <a:p>
            <a:pPr marL="457200" marR="203200" lvl="0" indent="-361950" algn="l" rtl="0">
              <a:lnSpc>
                <a:spcPct val="115000"/>
              </a:lnSpc>
              <a:spcBef>
                <a:spcPts val="0"/>
              </a:spcBef>
              <a:spcAft>
                <a:spcPts val="0"/>
              </a:spcAft>
              <a:buClr>
                <a:schemeClr val="dk1"/>
              </a:buClr>
              <a:buSzPts val="2100"/>
              <a:buChar char="-"/>
            </a:pPr>
            <a:r>
              <a:rPr lang="en" sz="2100">
                <a:highlight>
                  <a:srgbClr val="FFFFFF"/>
                </a:highlight>
              </a:rPr>
              <a:t>Observe others </a:t>
            </a:r>
            <a:endParaRPr sz="2100">
              <a:highlight>
                <a:srgbClr val="FFFFFF"/>
              </a:highlight>
            </a:endParaRPr>
          </a:p>
          <a:p>
            <a:pPr marL="457200" marR="203200" lvl="0" indent="-361950" algn="l" rtl="0">
              <a:lnSpc>
                <a:spcPct val="115000"/>
              </a:lnSpc>
              <a:spcBef>
                <a:spcPts val="0"/>
              </a:spcBef>
              <a:spcAft>
                <a:spcPts val="0"/>
              </a:spcAft>
              <a:buClr>
                <a:schemeClr val="dk1"/>
              </a:buClr>
              <a:buSzPts val="2100"/>
              <a:buChar char="-"/>
            </a:pPr>
            <a:r>
              <a:rPr lang="en" sz="2100">
                <a:highlight>
                  <a:srgbClr val="FFFFFF"/>
                </a:highlight>
              </a:rPr>
              <a:t>Take risks to and try new experiences</a:t>
            </a:r>
            <a:endParaRPr sz="21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3"/>
          <p:cNvSpPr txBox="1">
            <a:spLocks noGrp="1"/>
          </p:cNvSpPr>
          <p:nvPr>
            <p:ph type="title"/>
          </p:nvPr>
        </p:nvSpPr>
        <p:spPr>
          <a:xfrm>
            <a:off x="802386" y="363474"/>
            <a:ext cx="7543800" cy="12069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Activity: role play</a:t>
            </a:r>
            <a:endParaRPr/>
          </a:p>
        </p:txBody>
      </p:sp>
      <p:sp>
        <p:nvSpPr>
          <p:cNvPr id="148" name="Google Shape;148;p23"/>
          <p:cNvSpPr txBox="1">
            <a:spLocks noGrp="1"/>
          </p:cNvSpPr>
          <p:nvPr>
            <p:ph type="body" idx="4294967295"/>
          </p:nvPr>
        </p:nvSpPr>
        <p:spPr>
          <a:xfrm>
            <a:off x="676636" y="1322281"/>
            <a:ext cx="7543800" cy="3038100"/>
          </a:xfrm>
          <a:prstGeom prst="rect">
            <a:avLst/>
          </a:prstGeom>
        </p:spPr>
        <p:txBody>
          <a:bodyPr spcFirstLastPara="1" wrap="square" lIns="68575" tIns="34275" rIns="68575" bIns="34275" anchor="t" anchorCtr="0">
            <a:noAutofit/>
          </a:bodyPr>
          <a:lstStyle/>
          <a:p>
            <a:pPr marL="0" lvl="0" indent="0" algn="ctr" rtl="0">
              <a:lnSpc>
                <a:spcPct val="115000"/>
              </a:lnSpc>
              <a:spcBef>
                <a:spcPts val="0"/>
              </a:spcBef>
              <a:spcAft>
                <a:spcPts val="0"/>
              </a:spcAft>
              <a:buNone/>
            </a:pPr>
            <a:endParaRPr sz="1800" b="1"/>
          </a:p>
          <a:p>
            <a:pPr marL="457200" lvl="0" indent="-381000" algn="l" rtl="0">
              <a:lnSpc>
                <a:spcPct val="115000"/>
              </a:lnSpc>
              <a:spcBef>
                <a:spcPts val="600"/>
              </a:spcBef>
              <a:spcAft>
                <a:spcPts val="0"/>
              </a:spcAft>
              <a:buSzPts val="2400"/>
              <a:buChar char="▪"/>
            </a:pPr>
            <a:r>
              <a:rPr lang="en" sz="2400"/>
              <a:t>Three people: speaker, listener, observer</a:t>
            </a:r>
            <a:endParaRPr sz="2400"/>
          </a:p>
          <a:p>
            <a:pPr marL="457200" lvl="0" indent="-381000" algn="l" rtl="0">
              <a:lnSpc>
                <a:spcPct val="115000"/>
              </a:lnSpc>
              <a:spcBef>
                <a:spcPts val="0"/>
              </a:spcBef>
              <a:spcAft>
                <a:spcPts val="0"/>
              </a:spcAft>
              <a:buSzPts val="2400"/>
              <a:buChar char="▪"/>
            </a:pPr>
            <a:r>
              <a:rPr lang="en" sz="2400"/>
              <a:t>Speaker: Share a recent experience that stood out to you from your personal or professional life.</a:t>
            </a:r>
            <a:endParaRPr sz="2400"/>
          </a:p>
          <a:p>
            <a:pPr marL="457200" lvl="0" indent="-381000" algn="l" rtl="0">
              <a:lnSpc>
                <a:spcPct val="115000"/>
              </a:lnSpc>
              <a:spcBef>
                <a:spcPts val="0"/>
              </a:spcBef>
              <a:spcAft>
                <a:spcPts val="0"/>
              </a:spcAft>
              <a:buSzPts val="2400"/>
              <a:buChar char="▪"/>
            </a:pPr>
            <a:r>
              <a:rPr lang="en" sz="2400"/>
              <a:t>Listener: Use “what,” “when,” “where,” or “how” questions to learn more about the experience</a:t>
            </a:r>
            <a:endParaRPr sz="2400"/>
          </a:p>
          <a:p>
            <a:pPr marL="457200" lvl="0" indent="-381000" algn="l" rtl="0">
              <a:lnSpc>
                <a:spcPct val="115000"/>
              </a:lnSpc>
              <a:spcBef>
                <a:spcPts val="0"/>
              </a:spcBef>
              <a:spcAft>
                <a:spcPts val="0"/>
              </a:spcAft>
              <a:buSzPts val="2400"/>
              <a:buChar char="▪"/>
            </a:pPr>
            <a:r>
              <a:rPr lang="en" sz="2400"/>
              <a:t>Observer: Observe</a:t>
            </a:r>
            <a:endParaRPr sz="2400"/>
          </a:p>
          <a:p>
            <a:pPr marL="457200" lvl="0" indent="0" algn="l" rtl="0">
              <a:lnSpc>
                <a:spcPct val="110000"/>
              </a:lnSpc>
              <a:spcBef>
                <a:spcPts val="600"/>
              </a:spcBef>
              <a:spcAft>
                <a:spcPts val="600"/>
              </a:spcAft>
              <a:buNone/>
            </a:pPr>
            <a:endParaRPr sz="2400"/>
          </a:p>
        </p:txBody>
      </p:sp>
    </p:spTree>
  </p:cSld>
  <p:clrMapOvr>
    <a:masterClrMapping/>
  </p:clrMapOvr>
  <mc:AlternateContent xmlns:mc="http://schemas.openxmlformats.org/markup-compatibility/2006" xmlns:p14="http://schemas.microsoft.com/office/powerpoint/2010/main">
    <mc:Choice Requires="p14">
      <p:transition spd="med" p14:dur="700">
        <p:push/>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8">
                                            <p:txEl>
                                              <p:pRg st="0" end="0"/>
                                            </p:txEl>
                                          </p:spTgt>
                                        </p:tgtEl>
                                        <p:attrNameLst>
                                          <p:attrName>style.visibility</p:attrName>
                                        </p:attrNameLst>
                                      </p:cBhvr>
                                      <p:to>
                                        <p:strVal val="visible"/>
                                      </p:to>
                                    </p:set>
                                    <p:animEffect transition="in" filter="fade">
                                      <p:cBhvr>
                                        <p:cTn id="7" dur="1000"/>
                                        <p:tgtEl>
                                          <p:spTgt spid="14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8">
                                            <p:txEl>
                                              <p:pRg st="1" end="1"/>
                                            </p:txEl>
                                          </p:spTgt>
                                        </p:tgtEl>
                                        <p:attrNameLst>
                                          <p:attrName>style.visibility</p:attrName>
                                        </p:attrNameLst>
                                      </p:cBhvr>
                                      <p:to>
                                        <p:strVal val="visible"/>
                                      </p:to>
                                    </p:set>
                                    <p:animEffect transition="in" filter="fade">
                                      <p:cBhvr>
                                        <p:cTn id="12" dur="1000"/>
                                        <p:tgtEl>
                                          <p:spTgt spid="14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8">
                                            <p:txEl>
                                              <p:pRg st="2" end="2"/>
                                            </p:txEl>
                                          </p:spTgt>
                                        </p:tgtEl>
                                        <p:attrNameLst>
                                          <p:attrName>style.visibility</p:attrName>
                                        </p:attrNameLst>
                                      </p:cBhvr>
                                      <p:to>
                                        <p:strVal val="visible"/>
                                      </p:to>
                                    </p:set>
                                    <p:animEffect transition="in" filter="fade">
                                      <p:cBhvr>
                                        <p:cTn id="17" dur="1000"/>
                                        <p:tgtEl>
                                          <p:spTgt spid="14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8">
                                            <p:txEl>
                                              <p:pRg st="3" end="3"/>
                                            </p:txEl>
                                          </p:spTgt>
                                        </p:tgtEl>
                                        <p:attrNameLst>
                                          <p:attrName>style.visibility</p:attrName>
                                        </p:attrNameLst>
                                      </p:cBhvr>
                                      <p:to>
                                        <p:strVal val="visible"/>
                                      </p:to>
                                    </p:set>
                                    <p:animEffect transition="in" filter="fade">
                                      <p:cBhvr>
                                        <p:cTn id="22" dur="1000"/>
                                        <p:tgtEl>
                                          <p:spTgt spid="14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8">
                                            <p:txEl>
                                              <p:pRg st="4" end="4"/>
                                            </p:txEl>
                                          </p:spTgt>
                                        </p:tgtEl>
                                        <p:attrNameLst>
                                          <p:attrName>style.visibility</p:attrName>
                                        </p:attrNameLst>
                                      </p:cBhvr>
                                      <p:to>
                                        <p:strVal val="visible"/>
                                      </p:to>
                                    </p:set>
                                    <p:animEffect transition="in" filter="fade">
                                      <p:cBhvr>
                                        <p:cTn id="27" dur="1000"/>
                                        <p:tgtEl>
                                          <p:spTgt spid="14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8">
                                            <p:txEl>
                                              <p:pRg st="5" end="5"/>
                                            </p:txEl>
                                          </p:spTgt>
                                        </p:tgtEl>
                                        <p:attrNameLst>
                                          <p:attrName>style.visibility</p:attrName>
                                        </p:attrNameLst>
                                      </p:cBhvr>
                                      <p:to>
                                        <p:strVal val="visible"/>
                                      </p:to>
                                    </p:set>
                                    <p:animEffect transition="in" filter="fade">
                                      <p:cBhvr>
                                        <p:cTn id="32" dur="1000"/>
                                        <p:tgtEl>
                                          <p:spTgt spid="14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rigins Colorbar theme MULI CAFP Co-brand with disclaimer">
  <a:themeElements>
    <a:clrScheme name="Origins Brand Colors">
      <a:dk1>
        <a:srgbClr val="000000"/>
      </a:dk1>
      <a:lt1>
        <a:srgbClr val="FFFFFF"/>
      </a:lt1>
      <a:dk2>
        <a:srgbClr val="20272C"/>
      </a:dk2>
      <a:lt2>
        <a:srgbClr val="D2D2D2"/>
      </a:lt2>
      <a:accent1>
        <a:srgbClr val="004F6E"/>
      </a:accent1>
      <a:accent2>
        <a:srgbClr val="05A6D9"/>
      </a:accent2>
      <a:accent3>
        <a:srgbClr val="6BC263"/>
      </a:accent3>
      <a:accent4>
        <a:srgbClr val="853369"/>
      </a:accent4>
      <a:accent5>
        <a:srgbClr val="EFB40F"/>
      </a:accent5>
      <a:accent6>
        <a:srgbClr val="FFFFF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rigins Colorbar theme MULI CAFP Co-brand with disclaimer">
  <a:themeElements>
    <a:clrScheme name="Origins Brand Colors">
      <a:dk1>
        <a:srgbClr val="000000"/>
      </a:dk1>
      <a:lt1>
        <a:srgbClr val="FFFFFF"/>
      </a:lt1>
      <a:dk2>
        <a:srgbClr val="20272C"/>
      </a:dk2>
      <a:lt2>
        <a:srgbClr val="D2D2D2"/>
      </a:lt2>
      <a:accent1>
        <a:srgbClr val="004F6E"/>
      </a:accent1>
      <a:accent2>
        <a:srgbClr val="05A6D9"/>
      </a:accent2>
      <a:accent3>
        <a:srgbClr val="6BC263"/>
      </a:accent3>
      <a:accent4>
        <a:srgbClr val="853369"/>
      </a:accent4>
      <a:accent5>
        <a:srgbClr val="EFB40F"/>
      </a:accent5>
      <a:accent6>
        <a:srgbClr val="FFFFF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2926</Words>
  <Application>Microsoft Office PowerPoint</Application>
  <PresentationFormat>On-screen Show (16:9)</PresentationFormat>
  <Paragraphs>226</Paragraphs>
  <Slides>18</Slides>
  <Notes>18</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18</vt:i4>
      </vt:variant>
    </vt:vector>
  </HeadingPairs>
  <TitlesOfParts>
    <vt:vector size="22" baseType="lpstr">
      <vt:lpstr>Arial</vt:lpstr>
      <vt:lpstr>Muli</vt:lpstr>
      <vt:lpstr>Origins Colorbar theme MULI CAFP Co-brand with disclaimer</vt:lpstr>
      <vt:lpstr>Origins Colorbar theme MULI CAFP Co-brand with disclaimer</vt:lpstr>
      <vt:lpstr>Tips for Empowerment, Voice, &amp; Choice </vt:lpstr>
      <vt:lpstr>What to expect</vt:lpstr>
      <vt:lpstr>Principles of a trauma-informed approach</vt:lpstr>
      <vt:lpstr>Empowerment, voice &amp; choice  </vt:lpstr>
      <vt:lpstr>What does empowerment, voice, &amp; choice mean to you?</vt:lpstr>
      <vt:lpstr>PowerPoint Presentation</vt:lpstr>
      <vt:lpstr>Tip 1:  Be curious</vt:lpstr>
      <vt:lpstr>How can we do it?</vt:lpstr>
      <vt:lpstr>Activity: role play</vt:lpstr>
      <vt:lpstr>Tip 2: Offer choices (but not too many)</vt:lpstr>
      <vt:lpstr>How can we do it?</vt:lpstr>
      <vt:lpstr>Activity: Would you rather?</vt:lpstr>
      <vt:lpstr>Tip 3: Trust your people </vt:lpstr>
      <vt:lpstr>How can we do it?</vt:lpstr>
      <vt:lpstr>Activity: 2 Truths &amp; 1 Lie</vt:lpstr>
      <vt:lpstr>Empowerment, voice, &amp; choice recap</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Tips for Empowerment, Voice, &amp; Choice </dc:title>
  <cp:lastModifiedBy>Laurie  Isenberg</cp:lastModifiedBy>
  <cp:revision>1</cp:revision>
  <dcterms:modified xsi:type="dcterms:W3CDTF">2024-02-28T01:33:00Z</dcterms:modified>
</cp:coreProperties>
</file>