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3a4c9d8dd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3a4c9d8dd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3a4c9d8dd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3a4c9d8dd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3a4c9d8dd1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3a4c9d8dd1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705832453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705832453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6fe7401ea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6fe7401ea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6fe7401ea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6fe7401ea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7bd1e66c24_2_7:notes"/>
          <p:cNvSpPr txBox="1"/>
          <p:nvPr>
            <p:ph idx="1" type="body"/>
          </p:nvPr>
        </p:nvSpPr>
        <p:spPr>
          <a:xfrm>
            <a:off x="685800" y="4400549"/>
            <a:ext cx="5486400" cy="36003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None/>
            </a:pPr>
            <a:r>
              <a:t/>
            </a:r>
            <a:endParaRPr/>
          </a:p>
        </p:txBody>
      </p:sp>
      <p:sp>
        <p:nvSpPr>
          <p:cNvPr id="137" name="Google Shape;137;g17bd1e66c24_2_7: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37f1db7d89_0_32:notes"/>
          <p:cNvSpPr/>
          <p:nvPr>
            <p:ph idx="2" type="sldImg"/>
          </p:nvPr>
        </p:nvSpPr>
        <p:spPr>
          <a:xfrm>
            <a:off x="408487" y="686496"/>
            <a:ext cx="60411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237f1db7d89_0_32:notes"/>
          <p:cNvSpPr txBox="1"/>
          <p:nvPr>
            <p:ph idx="1" type="body"/>
          </p:nvPr>
        </p:nvSpPr>
        <p:spPr>
          <a:xfrm>
            <a:off x="685800" y="4343401"/>
            <a:ext cx="5486400" cy="41148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None/>
            </a:pPr>
            <a:r>
              <a:t/>
            </a:r>
            <a:endParaRPr/>
          </a:p>
        </p:txBody>
      </p:sp>
      <p:sp>
        <p:nvSpPr>
          <p:cNvPr id="145" name="Google Shape;145;g237f1db7d89_0_32:notes"/>
          <p:cNvSpPr txBox="1"/>
          <p:nvPr>
            <p:ph idx="12" type="sldNum"/>
          </p:nvPr>
        </p:nvSpPr>
        <p:spPr>
          <a:xfrm>
            <a:off x="3884613" y="8685213"/>
            <a:ext cx="2971800" cy="4572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1705832453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1705832453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705832453a_0_70: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g1705832453a_0_70:notes"/>
          <p:cNvSpPr txBox="1"/>
          <p:nvPr>
            <p:ph idx="1" type="body"/>
          </p:nvPr>
        </p:nvSpPr>
        <p:spPr>
          <a:xfrm>
            <a:off x="685800" y="4400549"/>
            <a:ext cx="5486400" cy="36003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None/>
            </a:pPr>
            <a:r>
              <a:t/>
            </a:r>
            <a:endParaRPr/>
          </a:p>
        </p:txBody>
      </p:sp>
      <p:sp>
        <p:nvSpPr>
          <p:cNvPr id="53" name="Google Shape;53;g1705832453a_0_70: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a583e56d9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a583e56d9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705832453a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705832453a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705832453a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705832453a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075fd21d0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075fd21d0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330d58dcd0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330d58dcd0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075fd21d03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075fd21d03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1" name="Shape 11"/>
        <p:cNvGrpSpPr/>
        <p:nvPr/>
      </p:nvGrpSpPr>
      <p:grpSpPr>
        <a:xfrm>
          <a:off x="0" y="0"/>
          <a:ext cx="0" cy="0"/>
          <a:chOff x="0" y="0"/>
          <a:chExt cx="0" cy="0"/>
        </a:xfrm>
      </p:grpSpPr>
      <p:sp>
        <p:nvSpPr>
          <p:cNvPr id="12" name="Google Shape;12;p2"/>
          <p:cNvSpPr txBox="1"/>
          <p:nvPr>
            <p:ph type="title"/>
          </p:nvPr>
        </p:nvSpPr>
        <p:spPr>
          <a:xfrm>
            <a:off x="1625346" y="918972"/>
            <a:ext cx="6960900" cy="2640300"/>
          </a:xfrm>
          <a:prstGeom prst="rect">
            <a:avLst/>
          </a:prstGeom>
          <a:noFill/>
          <a:ln>
            <a:noFill/>
          </a:ln>
        </p:spPr>
        <p:txBody>
          <a:bodyPr anchorCtr="0" anchor="ctr" bIns="34275" lIns="68575" spcFirstLastPara="1" rIns="68575" wrap="square" tIns="34275">
            <a:normAutofit/>
          </a:bodyPr>
          <a:lstStyle>
            <a:lvl1pPr lvl="0" algn="l">
              <a:lnSpc>
                <a:spcPct val="85000"/>
              </a:lnSpc>
              <a:spcBef>
                <a:spcPts val="0"/>
              </a:spcBef>
              <a:spcAft>
                <a:spcPts val="0"/>
              </a:spcAft>
              <a:buClr>
                <a:schemeClr val="dk1"/>
              </a:buClr>
              <a:buSzPts val="5400"/>
              <a:buFont typeface="Muli"/>
              <a:buNone/>
              <a:defRPr b="1" sz="5400">
                <a:solidFill>
                  <a:schemeClr val="dk1"/>
                </a:solidFill>
                <a:latin typeface="Muli"/>
                <a:ea typeface="Muli"/>
                <a:cs typeface="Muli"/>
                <a:sym typeface="Muli"/>
              </a:defRPr>
            </a:lvl1pPr>
            <a:lvl2pPr lvl="1">
              <a:spcBef>
                <a:spcPts val="0"/>
              </a:spcBef>
              <a:spcAft>
                <a:spcPts val="0"/>
              </a:spcAft>
              <a:buSzPts val="1100"/>
              <a:buFont typeface="Muli"/>
              <a:buNone/>
              <a:defRPr>
                <a:latin typeface="Muli"/>
                <a:ea typeface="Muli"/>
                <a:cs typeface="Muli"/>
                <a:sym typeface="Muli"/>
              </a:defRPr>
            </a:lvl2pPr>
            <a:lvl3pPr lvl="2">
              <a:spcBef>
                <a:spcPts val="0"/>
              </a:spcBef>
              <a:spcAft>
                <a:spcPts val="0"/>
              </a:spcAft>
              <a:buSzPts val="1100"/>
              <a:buFont typeface="Muli"/>
              <a:buNone/>
              <a:defRPr>
                <a:latin typeface="Muli"/>
                <a:ea typeface="Muli"/>
                <a:cs typeface="Muli"/>
                <a:sym typeface="Muli"/>
              </a:defRPr>
            </a:lvl3pPr>
            <a:lvl4pPr lvl="3">
              <a:spcBef>
                <a:spcPts val="0"/>
              </a:spcBef>
              <a:spcAft>
                <a:spcPts val="0"/>
              </a:spcAft>
              <a:buSzPts val="1100"/>
              <a:buFont typeface="Muli"/>
              <a:buNone/>
              <a:defRPr>
                <a:latin typeface="Muli"/>
                <a:ea typeface="Muli"/>
                <a:cs typeface="Muli"/>
                <a:sym typeface="Muli"/>
              </a:defRPr>
            </a:lvl4pPr>
            <a:lvl5pPr lvl="4">
              <a:spcBef>
                <a:spcPts val="0"/>
              </a:spcBef>
              <a:spcAft>
                <a:spcPts val="0"/>
              </a:spcAft>
              <a:buSzPts val="1100"/>
              <a:buFont typeface="Muli"/>
              <a:buNone/>
              <a:defRPr>
                <a:latin typeface="Muli"/>
                <a:ea typeface="Muli"/>
                <a:cs typeface="Muli"/>
                <a:sym typeface="Muli"/>
              </a:defRPr>
            </a:lvl5pPr>
            <a:lvl6pPr lvl="5">
              <a:spcBef>
                <a:spcPts val="0"/>
              </a:spcBef>
              <a:spcAft>
                <a:spcPts val="0"/>
              </a:spcAft>
              <a:buSzPts val="1100"/>
              <a:buFont typeface="Muli"/>
              <a:buNone/>
              <a:defRPr>
                <a:latin typeface="Muli"/>
                <a:ea typeface="Muli"/>
                <a:cs typeface="Muli"/>
                <a:sym typeface="Muli"/>
              </a:defRPr>
            </a:lvl6pPr>
            <a:lvl7pPr lvl="6">
              <a:spcBef>
                <a:spcPts val="0"/>
              </a:spcBef>
              <a:spcAft>
                <a:spcPts val="0"/>
              </a:spcAft>
              <a:buSzPts val="1100"/>
              <a:buFont typeface="Muli"/>
              <a:buNone/>
              <a:defRPr>
                <a:latin typeface="Muli"/>
                <a:ea typeface="Muli"/>
                <a:cs typeface="Muli"/>
                <a:sym typeface="Muli"/>
              </a:defRPr>
            </a:lvl7pPr>
            <a:lvl8pPr lvl="7">
              <a:spcBef>
                <a:spcPts val="0"/>
              </a:spcBef>
              <a:spcAft>
                <a:spcPts val="0"/>
              </a:spcAft>
              <a:buSzPts val="1100"/>
              <a:buFont typeface="Muli"/>
              <a:buNone/>
              <a:defRPr>
                <a:latin typeface="Muli"/>
                <a:ea typeface="Muli"/>
                <a:cs typeface="Muli"/>
                <a:sym typeface="Muli"/>
              </a:defRPr>
            </a:lvl8pPr>
            <a:lvl9pPr lvl="8">
              <a:spcBef>
                <a:spcPts val="0"/>
              </a:spcBef>
              <a:spcAft>
                <a:spcPts val="0"/>
              </a:spcAft>
              <a:buSzPts val="1100"/>
              <a:buFont typeface="Muli"/>
              <a:buNone/>
              <a:defRPr>
                <a:latin typeface="Muli"/>
                <a:ea typeface="Muli"/>
                <a:cs typeface="Muli"/>
                <a:sym typeface="Muli"/>
              </a:defRPr>
            </a:lvl9pPr>
          </a:lstStyle>
          <a:p/>
        </p:txBody>
      </p:sp>
      <p:sp>
        <p:nvSpPr>
          <p:cNvPr id="13" name="Google Shape;13;p2"/>
          <p:cNvSpPr txBox="1"/>
          <p:nvPr>
            <p:ph idx="1" type="body"/>
          </p:nvPr>
        </p:nvSpPr>
        <p:spPr>
          <a:xfrm>
            <a:off x="1624331" y="3765042"/>
            <a:ext cx="6789300" cy="8001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900"/>
              </a:spcBef>
              <a:spcAft>
                <a:spcPts val="0"/>
              </a:spcAft>
              <a:buSzPts val="1300"/>
              <a:buFont typeface="Muli"/>
              <a:buNone/>
              <a:defRPr sz="1500">
                <a:solidFill>
                  <a:schemeClr val="dk1"/>
                </a:solidFill>
                <a:latin typeface="Muli"/>
                <a:ea typeface="Muli"/>
                <a:cs typeface="Muli"/>
                <a:sym typeface="Muli"/>
              </a:defRPr>
            </a:lvl1pPr>
            <a:lvl2pPr indent="-228600" lvl="1" marL="914400" algn="l">
              <a:lnSpc>
                <a:spcPct val="90000"/>
              </a:lnSpc>
              <a:spcBef>
                <a:spcPts val="300"/>
              </a:spcBef>
              <a:spcAft>
                <a:spcPts val="0"/>
              </a:spcAft>
              <a:buSzPts val="1100"/>
              <a:buFont typeface="Muli"/>
              <a:buNone/>
              <a:defRPr sz="1400">
                <a:solidFill>
                  <a:srgbClr val="888888"/>
                </a:solidFill>
                <a:latin typeface="Muli"/>
                <a:ea typeface="Muli"/>
                <a:cs typeface="Muli"/>
                <a:sym typeface="Muli"/>
              </a:defRPr>
            </a:lvl2pPr>
            <a:lvl3pPr indent="-228600" lvl="2" marL="1371600" algn="l">
              <a:lnSpc>
                <a:spcPct val="90000"/>
              </a:lnSpc>
              <a:spcBef>
                <a:spcPts val="300"/>
              </a:spcBef>
              <a:spcAft>
                <a:spcPts val="0"/>
              </a:spcAft>
              <a:buSzPts val="1000"/>
              <a:buFont typeface="Muli"/>
              <a:buNone/>
              <a:defRPr sz="1200">
                <a:solidFill>
                  <a:srgbClr val="888888"/>
                </a:solidFill>
                <a:latin typeface="Muli"/>
                <a:ea typeface="Muli"/>
                <a:cs typeface="Muli"/>
                <a:sym typeface="Muli"/>
              </a:defRPr>
            </a:lvl3pPr>
            <a:lvl4pPr indent="-228600" lvl="3" marL="18288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4pPr>
            <a:lvl5pPr indent="-228600" lvl="4" marL="22860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5pPr>
            <a:lvl6pPr indent="-228600" lvl="5" marL="27432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6pPr>
            <a:lvl7pPr indent="-228600" lvl="6" marL="32004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7pPr>
            <a:lvl8pPr indent="-228600" lvl="7" marL="3657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8pPr>
            <a:lvl9pPr indent="-228600" lvl="8" marL="4114800" algn="l">
              <a:lnSpc>
                <a:spcPct val="90000"/>
              </a:lnSpc>
              <a:spcBef>
                <a:spcPts val="300"/>
              </a:spcBef>
              <a:spcAft>
                <a:spcPts val="200"/>
              </a:spcAft>
              <a:buSzPts val="900"/>
              <a:buFont typeface="Muli"/>
              <a:buNone/>
              <a:defRPr sz="1100">
                <a:solidFill>
                  <a:srgbClr val="888888"/>
                </a:solidFill>
                <a:latin typeface="Muli"/>
                <a:ea typeface="Muli"/>
                <a:cs typeface="Muli"/>
                <a:sym typeface="Muli"/>
              </a:defRPr>
            </a:lvl9pPr>
          </a:lstStyle>
          <a:p/>
        </p:txBody>
      </p:sp>
      <p:pic>
        <p:nvPicPr>
          <p:cNvPr id="14" name="Google Shape;14;p2"/>
          <p:cNvPicPr preferRelativeResize="0"/>
          <p:nvPr/>
        </p:nvPicPr>
        <p:blipFill rotWithShape="1">
          <a:blip r:embed="rId2">
            <a:alphaModFix/>
          </a:blip>
          <a:srcRect b="0" l="0" r="0" t="0"/>
          <a:stretch/>
        </p:blipFill>
        <p:spPr>
          <a:xfrm>
            <a:off x="432639" y="1593338"/>
            <a:ext cx="1291573" cy="1291573"/>
          </a:xfrm>
          <a:prstGeom prst="rect">
            <a:avLst/>
          </a:prstGeom>
          <a:noFill/>
          <a:ln>
            <a:noFill/>
          </a:ln>
        </p:spPr>
      </p:pic>
      <p:pic>
        <p:nvPicPr>
          <p:cNvPr id="15" name="Google Shape;15;p2"/>
          <p:cNvPicPr preferRelativeResize="0"/>
          <p:nvPr/>
        </p:nvPicPr>
        <p:blipFill rotWithShape="1">
          <a:blip r:embed="rId3">
            <a:alphaModFix/>
          </a:blip>
          <a:srcRect b="0" l="0" r="0" t="0"/>
          <a:stretch/>
        </p:blipFill>
        <p:spPr>
          <a:xfrm>
            <a:off x="1624331" y="3474934"/>
            <a:ext cx="6973571" cy="84368"/>
          </a:xfrm>
          <a:prstGeom prst="rect">
            <a:avLst/>
          </a:prstGeom>
          <a:noFill/>
          <a:ln>
            <a:noFill/>
          </a:ln>
        </p:spPr>
      </p:pic>
      <p:sp>
        <p:nvSpPr>
          <p:cNvPr id="16" name="Google Shape;16;p2"/>
          <p:cNvSpPr txBox="1"/>
          <p:nvPr/>
        </p:nvSpPr>
        <p:spPr>
          <a:xfrm>
            <a:off x="306625" y="4802225"/>
            <a:ext cx="57093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Property of Origins Training &amp; Consulting. Use and distribution limited to approved individuals only. </a:t>
            </a:r>
            <a:endParaRPr i="1" sz="900">
              <a:solidFill>
                <a:schemeClr val="dk1"/>
              </a:solidFill>
              <a:latin typeface="Muli"/>
              <a:ea typeface="Muli"/>
              <a:cs typeface="Muli"/>
              <a:sym typeface="Mul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4500"/>
              <a:buFont typeface="Muli"/>
              <a:buNone/>
              <a:defRPr>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Google Shape;19;p3"/>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900"/>
              </a:spcBef>
              <a:spcAft>
                <a:spcPts val="0"/>
              </a:spcAft>
              <a:buSzPts val="1100"/>
              <a:buFont typeface="Muli"/>
              <a:buChar char="▪"/>
              <a:defRPr>
                <a:latin typeface="Muli"/>
                <a:ea typeface="Muli"/>
                <a:cs typeface="Muli"/>
                <a:sym typeface="Muli"/>
              </a:defRPr>
            </a:lvl1pPr>
            <a:lvl2pPr indent="-298450" lvl="1" marL="914400" algn="l">
              <a:lnSpc>
                <a:spcPct val="90000"/>
              </a:lnSpc>
              <a:spcBef>
                <a:spcPts val="300"/>
              </a:spcBef>
              <a:spcAft>
                <a:spcPts val="0"/>
              </a:spcAft>
              <a:buSzPts val="1100"/>
              <a:buFont typeface="Muli"/>
              <a:buChar char="▪"/>
              <a:defRPr>
                <a:latin typeface="Muli"/>
                <a:ea typeface="Muli"/>
                <a:cs typeface="Muli"/>
                <a:sym typeface="Muli"/>
              </a:defRPr>
            </a:lvl2pPr>
            <a:lvl3pPr indent="-298450" lvl="2" marL="1371600" algn="l">
              <a:lnSpc>
                <a:spcPct val="90000"/>
              </a:lnSpc>
              <a:spcBef>
                <a:spcPts val="300"/>
              </a:spcBef>
              <a:spcAft>
                <a:spcPts val="0"/>
              </a:spcAft>
              <a:buSzPts val="1100"/>
              <a:buFont typeface="Muli"/>
              <a:buChar char="▪"/>
              <a:defRPr>
                <a:latin typeface="Muli"/>
                <a:ea typeface="Muli"/>
                <a:cs typeface="Muli"/>
                <a:sym typeface="Muli"/>
              </a:defRPr>
            </a:lvl3pPr>
            <a:lvl4pPr indent="-298450" lvl="3" marL="1828800" algn="l">
              <a:lnSpc>
                <a:spcPct val="90000"/>
              </a:lnSpc>
              <a:spcBef>
                <a:spcPts val="300"/>
              </a:spcBef>
              <a:spcAft>
                <a:spcPts val="0"/>
              </a:spcAft>
              <a:buSzPts val="1100"/>
              <a:buFont typeface="Muli"/>
              <a:buChar char="▪"/>
              <a:defRPr>
                <a:latin typeface="Muli"/>
                <a:ea typeface="Muli"/>
                <a:cs typeface="Muli"/>
                <a:sym typeface="Muli"/>
              </a:defRPr>
            </a:lvl4pPr>
            <a:lvl5pPr indent="-298450" lvl="4" marL="2286000" algn="l">
              <a:lnSpc>
                <a:spcPct val="90000"/>
              </a:lnSpc>
              <a:spcBef>
                <a:spcPts val="300"/>
              </a:spcBef>
              <a:spcAft>
                <a:spcPts val="0"/>
              </a:spcAft>
              <a:buSzPts val="1100"/>
              <a:buFont typeface="Muli"/>
              <a:buChar char="▪"/>
              <a:defRPr>
                <a:latin typeface="Muli"/>
                <a:ea typeface="Muli"/>
                <a:cs typeface="Muli"/>
                <a:sym typeface="Muli"/>
              </a:defRPr>
            </a:lvl5pPr>
            <a:lvl6pPr indent="-298450" lvl="5" marL="2743200" algn="l">
              <a:lnSpc>
                <a:spcPct val="90000"/>
              </a:lnSpc>
              <a:spcBef>
                <a:spcPts val="300"/>
              </a:spcBef>
              <a:spcAft>
                <a:spcPts val="0"/>
              </a:spcAft>
              <a:buSzPts val="1100"/>
              <a:buFont typeface="Muli"/>
              <a:buChar char="▪"/>
              <a:defRPr>
                <a:latin typeface="Muli"/>
                <a:ea typeface="Muli"/>
                <a:cs typeface="Muli"/>
                <a:sym typeface="Muli"/>
              </a:defRPr>
            </a:lvl6pPr>
            <a:lvl7pPr indent="-298450" lvl="6" marL="3200400" algn="l">
              <a:lnSpc>
                <a:spcPct val="90000"/>
              </a:lnSpc>
              <a:spcBef>
                <a:spcPts val="300"/>
              </a:spcBef>
              <a:spcAft>
                <a:spcPts val="0"/>
              </a:spcAft>
              <a:buSzPts val="1100"/>
              <a:buFont typeface="Muli"/>
              <a:buChar char="▪"/>
              <a:defRPr>
                <a:latin typeface="Muli"/>
                <a:ea typeface="Muli"/>
                <a:cs typeface="Muli"/>
                <a:sym typeface="Muli"/>
              </a:defRPr>
            </a:lvl7pPr>
            <a:lvl8pPr indent="-298450" lvl="7" marL="3657600" algn="l">
              <a:lnSpc>
                <a:spcPct val="90000"/>
              </a:lnSpc>
              <a:spcBef>
                <a:spcPts val="300"/>
              </a:spcBef>
              <a:spcAft>
                <a:spcPts val="0"/>
              </a:spcAft>
              <a:buSzPts val="1100"/>
              <a:buFont typeface="Muli"/>
              <a:buChar char="▪"/>
              <a:defRPr>
                <a:latin typeface="Muli"/>
                <a:ea typeface="Muli"/>
                <a:cs typeface="Muli"/>
                <a:sym typeface="Muli"/>
              </a:defRPr>
            </a:lvl8pPr>
            <a:lvl9pPr indent="-298450" lvl="8" marL="4114800" algn="l">
              <a:lnSpc>
                <a:spcPct val="90000"/>
              </a:lnSpc>
              <a:spcBef>
                <a:spcPts val="300"/>
              </a:spcBef>
              <a:spcAft>
                <a:spcPts val="200"/>
              </a:spcAft>
              <a:buSzPts val="1100"/>
              <a:buFont typeface="Muli"/>
              <a:buChar char="▪"/>
              <a:defRPr>
                <a:latin typeface="Muli"/>
                <a:ea typeface="Muli"/>
                <a:cs typeface="Muli"/>
                <a:sym typeface="Muli"/>
              </a:defRPr>
            </a:lvl9pPr>
          </a:lstStyle>
          <a:p/>
        </p:txBody>
      </p:sp>
      <p:pic>
        <p:nvPicPr>
          <p:cNvPr id="20" name="Google Shape;20;p3"/>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21" name="Shape 21"/>
        <p:cNvGrpSpPr/>
        <p:nvPr/>
      </p:nvGrpSpPr>
      <p:grpSpPr>
        <a:xfrm>
          <a:off x="0" y="0"/>
          <a:ext cx="0" cy="0"/>
          <a:chOff x="0" y="0"/>
          <a:chExt cx="0" cy="0"/>
        </a:xfrm>
      </p:grpSpPr>
      <p:sp>
        <p:nvSpPr>
          <p:cNvPr id="22" name="Google Shape;22;p4"/>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Muli"/>
              <a:buNone/>
              <a:defRPr>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3" name="Google Shape;23;p4"/>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4"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26" name="Shape 26"/>
        <p:cNvGrpSpPr/>
        <p:nvPr/>
      </p:nvGrpSpPr>
      <p:grpSpPr>
        <a:xfrm>
          <a:off x="0" y="0"/>
          <a:ext cx="0" cy="0"/>
          <a:chOff x="0" y="0"/>
          <a:chExt cx="0" cy="0"/>
        </a:xfrm>
      </p:grpSpPr>
      <p:sp>
        <p:nvSpPr>
          <p:cNvPr id="27" name="Google Shape;27;p6"/>
          <p:cNvSpPr/>
          <p:nvPr/>
        </p:nvSpPr>
        <p:spPr>
          <a:xfrm>
            <a:off x="690625" y="1010210"/>
            <a:ext cx="7667100" cy="60600"/>
          </a:xfrm>
          <a:prstGeom prst="rect">
            <a:avLst/>
          </a:prstGeom>
          <a:solidFill>
            <a:srgbClr val="005D8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 name="Google Shape;28;p6"/>
          <p:cNvSpPr txBox="1"/>
          <p:nvPr>
            <p:ph type="ctrTitle"/>
          </p:nvPr>
        </p:nvSpPr>
        <p:spPr>
          <a:xfrm>
            <a:off x="690625" y="1096181"/>
            <a:ext cx="7652700" cy="22770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Clr>
                <a:schemeClr val="dk1"/>
              </a:buClr>
              <a:buSzPts val="5400"/>
              <a:buFont typeface="Muli"/>
              <a:buNone/>
              <a:defRPr b="1" sz="5400" cap="none">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6"/>
          <p:cNvSpPr txBox="1"/>
          <p:nvPr>
            <p:ph idx="1" type="subTitle"/>
          </p:nvPr>
        </p:nvSpPr>
        <p:spPr>
          <a:xfrm>
            <a:off x="802386" y="3291840"/>
            <a:ext cx="5918400" cy="8025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900"/>
              </a:spcBef>
              <a:spcAft>
                <a:spcPts val="0"/>
              </a:spcAft>
              <a:buSzPts val="1400"/>
              <a:buFont typeface="Muli"/>
              <a:buNone/>
              <a:defRPr sz="1700">
                <a:solidFill>
                  <a:schemeClr val="dk1"/>
                </a:solidFill>
                <a:latin typeface="Muli"/>
                <a:ea typeface="Muli"/>
                <a:cs typeface="Muli"/>
                <a:sym typeface="Muli"/>
              </a:defRPr>
            </a:lvl1pPr>
            <a:lvl2pPr lvl="1" algn="ctr">
              <a:lnSpc>
                <a:spcPct val="90000"/>
              </a:lnSpc>
              <a:spcBef>
                <a:spcPts val="300"/>
              </a:spcBef>
              <a:spcAft>
                <a:spcPts val="0"/>
              </a:spcAft>
              <a:buSzPts val="1400"/>
              <a:buFont typeface="Muli"/>
              <a:buNone/>
              <a:defRPr sz="1700">
                <a:latin typeface="Muli"/>
                <a:ea typeface="Muli"/>
                <a:cs typeface="Muli"/>
                <a:sym typeface="Muli"/>
              </a:defRPr>
            </a:lvl2pPr>
            <a:lvl3pPr lvl="2" algn="ctr">
              <a:lnSpc>
                <a:spcPct val="90000"/>
              </a:lnSpc>
              <a:spcBef>
                <a:spcPts val="300"/>
              </a:spcBef>
              <a:spcAft>
                <a:spcPts val="0"/>
              </a:spcAft>
              <a:buSzPts val="1400"/>
              <a:buFont typeface="Muli"/>
              <a:buNone/>
              <a:defRPr sz="1700">
                <a:latin typeface="Muli"/>
                <a:ea typeface="Muli"/>
                <a:cs typeface="Muli"/>
                <a:sym typeface="Muli"/>
              </a:defRPr>
            </a:lvl3pPr>
            <a:lvl4pPr lvl="3" algn="ctr">
              <a:lnSpc>
                <a:spcPct val="90000"/>
              </a:lnSpc>
              <a:spcBef>
                <a:spcPts val="300"/>
              </a:spcBef>
              <a:spcAft>
                <a:spcPts val="0"/>
              </a:spcAft>
              <a:buSzPts val="1300"/>
              <a:buFont typeface="Muli"/>
              <a:buNone/>
              <a:defRPr sz="1500">
                <a:latin typeface="Muli"/>
                <a:ea typeface="Muli"/>
                <a:cs typeface="Muli"/>
                <a:sym typeface="Muli"/>
              </a:defRPr>
            </a:lvl4pPr>
            <a:lvl5pPr lvl="4" algn="ctr">
              <a:lnSpc>
                <a:spcPct val="90000"/>
              </a:lnSpc>
              <a:spcBef>
                <a:spcPts val="300"/>
              </a:spcBef>
              <a:spcAft>
                <a:spcPts val="0"/>
              </a:spcAft>
              <a:buSzPts val="1300"/>
              <a:buFont typeface="Muli"/>
              <a:buNone/>
              <a:defRPr sz="1500">
                <a:latin typeface="Muli"/>
                <a:ea typeface="Muli"/>
                <a:cs typeface="Muli"/>
                <a:sym typeface="Muli"/>
              </a:defRPr>
            </a:lvl5pPr>
            <a:lvl6pPr lvl="5" algn="ctr">
              <a:lnSpc>
                <a:spcPct val="90000"/>
              </a:lnSpc>
              <a:spcBef>
                <a:spcPts val="300"/>
              </a:spcBef>
              <a:spcAft>
                <a:spcPts val="0"/>
              </a:spcAft>
              <a:buSzPts val="1300"/>
              <a:buFont typeface="Muli"/>
              <a:buNone/>
              <a:defRPr sz="1500">
                <a:latin typeface="Muli"/>
                <a:ea typeface="Muli"/>
                <a:cs typeface="Muli"/>
                <a:sym typeface="Muli"/>
              </a:defRPr>
            </a:lvl6pPr>
            <a:lvl7pPr lvl="6" algn="ctr">
              <a:lnSpc>
                <a:spcPct val="90000"/>
              </a:lnSpc>
              <a:spcBef>
                <a:spcPts val="300"/>
              </a:spcBef>
              <a:spcAft>
                <a:spcPts val="0"/>
              </a:spcAft>
              <a:buSzPts val="1300"/>
              <a:buFont typeface="Muli"/>
              <a:buNone/>
              <a:defRPr sz="1500">
                <a:latin typeface="Muli"/>
                <a:ea typeface="Muli"/>
                <a:cs typeface="Muli"/>
                <a:sym typeface="Muli"/>
              </a:defRPr>
            </a:lvl7pPr>
            <a:lvl8pPr lvl="7" algn="ctr">
              <a:lnSpc>
                <a:spcPct val="90000"/>
              </a:lnSpc>
              <a:spcBef>
                <a:spcPts val="300"/>
              </a:spcBef>
              <a:spcAft>
                <a:spcPts val="0"/>
              </a:spcAft>
              <a:buSzPts val="1300"/>
              <a:buFont typeface="Muli"/>
              <a:buNone/>
              <a:defRPr sz="1500">
                <a:latin typeface="Muli"/>
                <a:ea typeface="Muli"/>
                <a:cs typeface="Muli"/>
                <a:sym typeface="Muli"/>
              </a:defRPr>
            </a:lvl8pPr>
            <a:lvl9pPr lvl="8" algn="ctr">
              <a:lnSpc>
                <a:spcPct val="90000"/>
              </a:lnSpc>
              <a:spcBef>
                <a:spcPts val="300"/>
              </a:spcBef>
              <a:spcAft>
                <a:spcPts val="200"/>
              </a:spcAft>
              <a:buSzPts val="1300"/>
              <a:buFont typeface="Muli"/>
              <a:buNone/>
              <a:defRPr sz="1500">
                <a:latin typeface="Muli"/>
                <a:ea typeface="Muli"/>
                <a:cs typeface="Muli"/>
                <a:sym typeface="Muli"/>
              </a:defRPr>
            </a:lvl9pPr>
          </a:lstStyle>
          <a:p/>
        </p:txBody>
      </p:sp>
      <p:pic>
        <p:nvPicPr>
          <p:cNvPr id="30" name="Google Shape;30;p6"/>
          <p:cNvPicPr preferRelativeResize="0"/>
          <p:nvPr/>
        </p:nvPicPr>
        <p:blipFill rotWithShape="1">
          <a:blip r:embed="rId2">
            <a:alphaModFix/>
          </a:blip>
          <a:srcRect b="0" l="0" r="0" t="0"/>
          <a:stretch/>
        </p:blipFill>
        <p:spPr>
          <a:xfrm>
            <a:off x="7880630" y="3842684"/>
            <a:ext cx="1291573" cy="1291573"/>
          </a:xfrm>
          <a:prstGeom prst="rect">
            <a:avLst/>
          </a:prstGeom>
          <a:noFill/>
          <a:ln>
            <a:noFill/>
          </a:ln>
        </p:spPr>
      </p:pic>
      <p:pic>
        <p:nvPicPr>
          <p:cNvPr id="31" name="Google Shape;31;p6"/>
          <p:cNvPicPr preferRelativeResize="0"/>
          <p:nvPr/>
        </p:nvPicPr>
        <p:blipFill rotWithShape="1">
          <a:blip r:embed="rId3">
            <a:alphaModFix/>
          </a:blip>
          <a:srcRect b="0" l="0" r="0" t="0"/>
          <a:stretch/>
        </p:blipFill>
        <p:spPr>
          <a:xfrm flipH="1" rot="10800000">
            <a:off x="690625" y="3182644"/>
            <a:ext cx="7652675" cy="92584"/>
          </a:xfrm>
          <a:prstGeom prst="rect">
            <a:avLst/>
          </a:prstGeom>
          <a:noFill/>
          <a:ln>
            <a:noFill/>
          </a:ln>
        </p:spPr>
      </p:pic>
      <p:sp>
        <p:nvSpPr>
          <p:cNvPr id="32" name="Google Shape;32;p6"/>
          <p:cNvSpPr txBox="1"/>
          <p:nvPr/>
        </p:nvSpPr>
        <p:spPr>
          <a:xfrm>
            <a:off x="288450" y="4844800"/>
            <a:ext cx="64656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a:t>
            </a:r>
            <a:r>
              <a:rPr i="1" lang="en" sz="900">
                <a:solidFill>
                  <a:schemeClr val="dk1"/>
                </a:solidFill>
                <a:latin typeface="Muli"/>
                <a:ea typeface="Muli"/>
                <a:cs typeface="Muli"/>
                <a:sym typeface="Muli"/>
              </a:rPr>
              <a:t>operty of Origins Training &amp; Consulting. Use and distribution limited to approved individuals only. </a:t>
            </a:r>
            <a:endParaRPr i="1" sz="900">
              <a:latin typeface="Muli"/>
              <a:ea typeface="Muli"/>
              <a:cs typeface="Muli"/>
              <a:sym typeface="Muli"/>
            </a:endParaRPr>
          </a:p>
        </p:txBody>
      </p:sp>
      <p:sp>
        <p:nvSpPr>
          <p:cNvPr id="33" name="Google Shape;33;p6"/>
          <p:cNvSpPr txBox="1"/>
          <p:nvPr/>
        </p:nvSpPr>
        <p:spPr>
          <a:xfrm>
            <a:off x="7963650" y="47271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solidFill>
                <a:schemeClr val="dk1"/>
              </a:solidFill>
              <a:latin typeface="Muli"/>
              <a:ea typeface="Muli"/>
              <a:cs typeface="Muli"/>
              <a:sym typeface="Muli"/>
            </a:endParaRPr>
          </a:p>
          <a:p>
            <a:pPr indent="0" lvl="0" marL="0" rtl="0" algn="l">
              <a:spcBef>
                <a:spcPts val="0"/>
              </a:spcBef>
              <a:spcAft>
                <a:spcPts val="0"/>
              </a:spcAft>
              <a:buNone/>
            </a:pPr>
            <a:r>
              <a:rPr lang="en" sz="900">
                <a:solidFill>
                  <a:schemeClr val="dk1"/>
                </a:solidFill>
                <a:latin typeface="Muli"/>
                <a:ea typeface="Muli"/>
                <a:cs typeface="Muli"/>
                <a:sym typeface="Muli"/>
              </a:rPr>
              <a:t>originstraining.org</a:t>
            </a:r>
            <a:endParaRPr sz="900">
              <a:solidFill>
                <a:schemeClr val="dk1"/>
              </a:solidFill>
              <a:latin typeface="Muli"/>
              <a:ea typeface="Muli"/>
              <a:cs typeface="Muli"/>
              <a:sym typeface="Mul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2">
  <p:cSld name="1_Blank_2">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2">
            <a:alphaModFix/>
          </a:blip>
          <a:srcRect b="0" l="0" r="0" t="0"/>
          <a:stretch/>
        </p:blipFill>
        <p:spPr>
          <a:xfrm flipH="1" rot="10800000">
            <a:off x="745663" y="1371599"/>
            <a:ext cx="7652675" cy="92584"/>
          </a:xfrm>
          <a:prstGeom prst="rect">
            <a:avLst/>
          </a:prstGeom>
          <a:noFill/>
          <a:ln>
            <a:noFill/>
          </a:ln>
        </p:spPr>
      </p:pic>
      <p:sp>
        <p:nvSpPr>
          <p:cNvPr id="36" name="Google Shape;36;p7"/>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6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4500"/>
              <a:buFont typeface="Muli"/>
              <a:buNone/>
              <a:defRPr i="0" sz="4500" u="none" cap="none" strike="noStrike">
                <a:solidFill>
                  <a:schemeClr val="dk1"/>
                </a:solidFill>
                <a:latin typeface="Muli"/>
                <a:ea typeface="Muli"/>
                <a:cs typeface="Muli"/>
                <a:sym typeface="Mul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311150" lvl="0" marL="457200" marR="0" rtl="0" algn="l">
              <a:lnSpc>
                <a:spcPct val="90000"/>
              </a:lnSpc>
              <a:spcBef>
                <a:spcPts val="900"/>
              </a:spcBef>
              <a:spcAft>
                <a:spcPts val="0"/>
              </a:spcAft>
              <a:buClr>
                <a:srgbClr val="003B52"/>
              </a:buClr>
              <a:buSzPts val="1300"/>
              <a:buFont typeface="Muli"/>
              <a:buChar char="▪"/>
              <a:defRPr i="0" sz="1500" u="none" cap="none" strike="noStrike">
                <a:solidFill>
                  <a:schemeClr val="dk1"/>
                </a:solidFill>
                <a:latin typeface="Muli"/>
                <a:ea typeface="Muli"/>
                <a:cs typeface="Muli"/>
                <a:sym typeface="Muli"/>
              </a:defRPr>
            </a:lvl1pPr>
            <a:lvl2pPr indent="-298450" lvl="1" marL="914400" marR="0" rtl="0" algn="l">
              <a:lnSpc>
                <a:spcPct val="90000"/>
              </a:lnSpc>
              <a:spcBef>
                <a:spcPts val="300"/>
              </a:spcBef>
              <a:spcAft>
                <a:spcPts val="0"/>
              </a:spcAft>
              <a:buClr>
                <a:srgbClr val="003B52"/>
              </a:buClr>
              <a:buSzPts val="1100"/>
              <a:buFont typeface="Muli"/>
              <a:buChar char="▪"/>
              <a:defRPr i="0" sz="1400" u="none" cap="none" strike="noStrike">
                <a:solidFill>
                  <a:schemeClr val="dk1"/>
                </a:solidFill>
                <a:latin typeface="Muli"/>
                <a:ea typeface="Muli"/>
                <a:cs typeface="Muli"/>
                <a:sym typeface="Muli"/>
              </a:defRPr>
            </a:lvl2pPr>
            <a:lvl3pPr indent="-292100" lvl="2" marL="13716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3pPr>
            <a:lvl4pPr indent="-292100" lvl="3" marL="18288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4pPr>
            <a:lvl5pPr indent="-292100" lvl="4" marL="22860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5pPr>
            <a:lvl6pPr indent="-292100" lvl="5" marL="27432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6pPr>
            <a:lvl7pPr indent="-292100" lvl="6" marL="32004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7pPr>
            <a:lvl8pPr indent="-292100" lvl="7" marL="36576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8pPr>
            <a:lvl9pPr indent="-292100" lvl="8" marL="4114800" marR="0" rtl="0" algn="l">
              <a:lnSpc>
                <a:spcPct val="90000"/>
              </a:lnSpc>
              <a:spcBef>
                <a:spcPts val="300"/>
              </a:spcBef>
              <a:spcAft>
                <a:spcPts val="200"/>
              </a:spcAft>
              <a:buClr>
                <a:srgbClr val="003B52"/>
              </a:buClr>
              <a:buSzPts val="1000"/>
              <a:buFont typeface="Muli"/>
              <a:buChar char="▪"/>
              <a:defRPr i="0" sz="1200" u="none" cap="none" strike="noStrike">
                <a:solidFill>
                  <a:schemeClr val="dk1"/>
                </a:solidFill>
                <a:latin typeface="Muli"/>
                <a:ea typeface="Muli"/>
                <a:cs typeface="Muli"/>
                <a:sym typeface="Muli"/>
              </a:defRPr>
            </a:lvl9pPr>
          </a:lstStyle>
          <a:p/>
        </p:txBody>
      </p:sp>
      <p:pic>
        <p:nvPicPr>
          <p:cNvPr id="8" name="Google Shape;8;p1"/>
          <p:cNvPicPr preferRelativeResize="0"/>
          <p:nvPr/>
        </p:nvPicPr>
        <p:blipFill rotWithShape="1">
          <a:blip r:embed="rId1">
            <a:alphaModFix/>
          </a:blip>
          <a:srcRect b="0" l="0" r="0" t="0"/>
          <a:stretch/>
        </p:blipFill>
        <p:spPr>
          <a:xfrm>
            <a:off x="8313126" y="4431260"/>
            <a:ext cx="515699" cy="515699"/>
          </a:xfrm>
          <a:prstGeom prst="rect">
            <a:avLst/>
          </a:prstGeom>
          <a:noFill/>
          <a:ln>
            <a:noFill/>
          </a:ln>
        </p:spPr>
      </p:pic>
      <p:sp>
        <p:nvSpPr>
          <p:cNvPr id="9" name="Google Shape;9;p1"/>
          <p:cNvSpPr txBox="1"/>
          <p:nvPr/>
        </p:nvSpPr>
        <p:spPr>
          <a:xfrm>
            <a:off x="8041375" y="4816950"/>
            <a:ext cx="1818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uli"/>
                <a:ea typeface="Muli"/>
                <a:cs typeface="Muli"/>
                <a:sym typeface="Muli"/>
              </a:rPr>
              <a:t>originstraining.org</a:t>
            </a:r>
            <a:endParaRPr sz="900">
              <a:latin typeface="Muli"/>
              <a:ea typeface="Muli"/>
              <a:cs typeface="Muli"/>
              <a:sym typeface="Muli"/>
            </a:endParaRPr>
          </a:p>
        </p:txBody>
      </p:sp>
      <p:sp>
        <p:nvSpPr>
          <p:cNvPr id="10" name="Google Shape;10;p1"/>
          <p:cNvSpPr txBox="1"/>
          <p:nvPr/>
        </p:nvSpPr>
        <p:spPr>
          <a:xfrm>
            <a:off x="306625" y="4802225"/>
            <a:ext cx="57093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Property of Origins Training &amp; Consulting. Use and distribution limited to approved individuals only. </a:t>
            </a:r>
            <a:endParaRPr i="1" sz="900">
              <a:solidFill>
                <a:schemeClr val="dk1"/>
              </a:solidFill>
              <a:latin typeface="Muli"/>
              <a:ea typeface="Muli"/>
              <a:cs typeface="Muli"/>
              <a:sym typeface="Mul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cdc.gov/cpr/infographics/6_principles_trauma_info.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8"/>
          <p:cNvSpPr txBox="1"/>
          <p:nvPr>
            <p:ph type="ctrTitle"/>
          </p:nvPr>
        </p:nvSpPr>
        <p:spPr>
          <a:xfrm>
            <a:off x="690625" y="1096181"/>
            <a:ext cx="7652700" cy="2277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0" lang="en"/>
              <a:t>Tips for Collaboration and Mutuality </a:t>
            </a:r>
            <a:endParaRPr b="0"/>
          </a:p>
        </p:txBody>
      </p:sp>
      <p:sp>
        <p:nvSpPr>
          <p:cNvPr id="42" name="Google Shape;42;p8"/>
          <p:cNvSpPr txBox="1"/>
          <p:nvPr>
            <p:ph idx="1" type="subTitle"/>
          </p:nvPr>
        </p:nvSpPr>
        <p:spPr>
          <a:xfrm>
            <a:off x="802386" y="3291840"/>
            <a:ext cx="5918400" cy="802500"/>
          </a:xfrm>
          <a:prstGeom prst="rect">
            <a:avLst/>
          </a:prstGeom>
        </p:spPr>
        <p:txBody>
          <a:bodyPr anchorCtr="0" anchor="t" bIns="34275" lIns="68575" spcFirstLastPara="1" rIns="68575" wrap="square" tIns="34275">
            <a:normAutofit fontScale="92500" lnSpcReduction="20000"/>
          </a:bodyPr>
          <a:lstStyle/>
          <a:p>
            <a:pPr indent="0" lvl="0" marL="0" rtl="0" algn="l">
              <a:spcBef>
                <a:spcPts val="900"/>
              </a:spcBef>
              <a:spcAft>
                <a:spcPts val="0"/>
              </a:spcAft>
              <a:buClr>
                <a:schemeClr val="dk1"/>
              </a:buClr>
              <a:buSzPct val="64705"/>
              <a:buFont typeface="Arial"/>
              <a:buNone/>
            </a:pPr>
            <a:r>
              <a:rPr lang="en"/>
              <a:t>Andi Fetzner, PsyD</a:t>
            </a:r>
            <a:endParaRPr/>
          </a:p>
          <a:p>
            <a:pPr indent="0" lvl="0" marL="0" rtl="0" algn="l">
              <a:spcBef>
                <a:spcPts val="900"/>
              </a:spcBef>
              <a:spcAft>
                <a:spcPts val="0"/>
              </a:spcAft>
              <a:buClr>
                <a:schemeClr val="dk1"/>
              </a:buClr>
              <a:buSzPct val="64705"/>
              <a:buFont typeface="Arial"/>
              <a:buNone/>
            </a:pPr>
            <a:r>
              <a:rPr lang="en"/>
              <a:t>Lori Chelius, MBA/MPH</a:t>
            </a:r>
            <a:endParaRPr/>
          </a:p>
          <a:p>
            <a:pPr indent="0" lvl="0" marL="0" rtl="0" algn="l">
              <a:spcBef>
                <a:spcPts val="900"/>
              </a:spcBef>
              <a:spcAft>
                <a:spcPts val="0"/>
              </a:spcAft>
              <a:buNone/>
            </a:pPr>
            <a:r>
              <a:rPr lang="en"/>
              <a:t>Co-Founders, Origins Training &amp; Consulting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706300" y="1134150"/>
            <a:ext cx="3769500" cy="3180000"/>
          </a:xfrm>
          <a:prstGeom prst="rect">
            <a:avLst/>
          </a:prstGeom>
        </p:spPr>
        <p:txBody>
          <a:bodyPr anchorCtr="0" anchor="ctr" bIns="34275" lIns="68575" spcFirstLastPara="1" rIns="68575" wrap="square" tIns="34275">
            <a:noAutofit/>
          </a:bodyPr>
          <a:lstStyle/>
          <a:p>
            <a:pPr indent="0" lvl="0" marL="0" marR="0" rtl="0" algn="l">
              <a:lnSpc>
                <a:spcPct val="115000"/>
              </a:lnSpc>
              <a:spcBef>
                <a:spcPts val="0"/>
              </a:spcBef>
              <a:spcAft>
                <a:spcPts val="0"/>
              </a:spcAft>
              <a:buSzPts val="990"/>
              <a:buNone/>
            </a:pPr>
            <a:r>
              <a:rPr lang="en" sz="4100"/>
              <a:t>T</a:t>
            </a:r>
            <a:r>
              <a:rPr lang="en" sz="4100"/>
              <a:t>ip #2:</a:t>
            </a:r>
            <a:endParaRPr sz="4100"/>
          </a:p>
          <a:p>
            <a:pPr indent="0" lvl="0" marL="0" marR="0" rtl="0" algn="l">
              <a:lnSpc>
                <a:spcPct val="115000"/>
              </a:lnSpc>
              <a:spcBef>
                <a:spcPts val="0"/>
              </a:spcBef>
              <a:spcAft>
                <a:spcPts val="0"/>
              </a:spcAft>
              <a:buSzPts val="990"/>
              <a:buNone/>
            </a:pPr>
            <a:r>
              <a:rPr lang="en" sz="4100"/>
              <a:t>Celebrate!</a:t>
            </a:r>
            <a:endParaRPr sz="4100"/>
          </a:p>
          <a:p>
            <a:pPr indent="0" lvl="0" marL="0" rtl="0" algn="l">
              <a:lnSpc>
                <a:spcPct val="115000"/>
              </a:lnSpc>
              <a:spcBef>
                <a:spcPts val="0"/>
              </a:spcBef>
              <a:spcAft>
                <a:spcPts val="0"/>
              </a:spcAft>
              <a:buSzPts val="990"/>
              <a:buNone/>
            </a:pPr>
            <a:r>
              <a:t/>
            </a:r>
            <a:endParaRPr sz="4100"/>
          </a:p>
        </p:txBody>
      </p:sp>
      <p:pic>
        <p:nvPicPr>
          <p:cNvPr id="101" name="Google Shape;101;p17"/>
          <p:cNvPicPr preferRelativeResize="0"/>
          <p:nvPr/>
        </p:nvPicPr>
        <p:blipFill rotWithShape="1">
          <a:blip r:embed="rId3">
            <a:alphaModFix/>
          </a:blip>
          <a:srcRect b="13539" l="0" r="0" t="0"/>
          <a:stretch/>
        </p:blipFill>
        <p:spPr>
          <a:xfrm>
            <a:off x="4628200" y="152400"/>
            <a:ext cx="4363401" cy="40336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802375" y="363475"/>
            <a:ext cx="77934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How can we do it?</a:t>
            </a:r>
            <a:endParaRPr/>
          </a:p>
        </p:txBody>
      </p:sp>
      <p:sp>
        <p:nvSpPr>
          <p:cNvPr id="107" name="Google Shape;107;p18"/>
          <p:cNvSpPr txBox="1"/>
          <p:nvPr/>
        </p:nvSpPr>
        <p:spPr>
          <a:xfrm>
            <a:off x="546775" y="1335600"/>
            <a:ext cx="8125200" cy="354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t/>
            </a:r>
            <a:endParaRPr sz="1100">
              <a:solidFill>
                <a:schemeClr val="dk1"/>
              </a:solidFill>
              <a:latin typeface="Muli"/>
              <a:ea typeface="Muli"/>
              <a:cs typeface="Muli"/>
              <a:sym typeface="Muli"/>
            </a:endParaRPr>
          </a:p>
        </p:txBody>
      </p:sp>
      <p:sp>
        <p:nvSpPr>
          <p:cNvPr id="108" name="Google Shape;108;p18"/>
          <p:cNvSpPr txBox="1"/>
          <p:nvPr/>
        </p:nvSpPr>
        <p:spPr>
          <a:xfrm>
            <a:off x="6400025" y="4227525"/>
            <a:ext cx="27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uli"/>
              <a:ea typeface="Muli"/>
              <a:cs typeface="Muli"/>
              <a:sym typeface="Muli"/>
            </a:endParaRPr>
          </a:p>
        </p:txBody>
      </p:sp>
      <p:sp>
        <p:nvSpPr>
          <p:cNvPr id="109" name="Google Shape;109;p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0" name="Google Shape;110;p18"/>
          <p:cNvSpPr txBox="1"/>
          <p:nvPr>
            <p:ph idx="1" type="body"/>
          </p:nvPr>
        </p:nvSpPr>
        <p:spPr>
          <a:xfrm>
            <a:off x="802375" y="1470050"/>
            <a:ext cx="7543800" cy="3235200"/>
          </a:xfrm>
          <a:prstGeom prst="rect">
            <a:avLst/>
          </a:prstGeom>
        </p:spPr>
        <p:txBody>
          <a:bodyPr anchorCtr="0" anchor="t" bIns="34275" lIns="68575" spcFirstLastPara="1" rIns="68575" wrap="square" tIns="34275">
            <a:noAutofit/>
          </a:bodyPr>
          <a:lstStyle/>
          <a:p>
            <a:pPr indent="-368300" lvl="0" marL="457200" rtl="0" algn="l">
              <a:lnSpc>
                <a:spcPct val="115000"/>
              </a:lnSpc>
              <a:spcBef>
                <a:spcPts val="0"/>
              </a:spcBef>
              <a:spcAft>
                <a:spcPts val="0"/>
              </a:spcAft>
              <a:buSzPts val="2200"/>
              <a:buChar char="▪"/>
            </a:pPr>
            <a:r>
              <a:rPr lang="en" sz="2200"/>
              <a:t>It’s Monday! </a:t>
            </a:r>
            <a:endParaRPr sz="2200"/>
          </a:p>
          <a:p>
            <a:pPr indent="-368300" lvl="0" marL="457200" rtl="0" algn="l">
              <a:lnSpc>
                <a:spcPct val="115000"/>
              </a:lnSpc>
              <a:spcBef>
                <a:spcPts val="0"/>
              </a:spcBef>
              <a:spcAft>
                <a:spcPts val="0"/>
              </a:spcAft>
              <a:buSzPts val="2200"/>
              <a:buChar char="▪"/>
            </a:pPr>
            <a:r>
              <a:rPr lang="en" sz="2200"/>
              <a:t>Milestones</a:t>
            </a:r>
            <a:endParaRPr sz="2200"/>
          </a:p>
          <a:p>
            <a:pPr indent="-368300" lvl="0" marL="457200" rtl="0" algn="l">
              <a:lnSpc>
                <a:spcPct val="115000"/>
              </a:lnSpc>
              <a:spcBef>
                <a:spcPts val="0"/>
              </a:spcBef>
              <a:spcAft>
                <a:spcPts val="0"/>
              </a:spcAft>
              <a:buSzPts val="2200"/>
              <a:buChar char="▪"/>
            </a:pPr>
            <a:r>
              <a:rPr lang="en" sz="2200"/>
              <a:t>Changes/transitions</a:t>
            </a:r>
            <a:endParaRPr sz="2200"/>
          </a:p>
          <a:p>
            <a:pPr indent="-368300" lvl="0" marL="457200" rtl="0" algn="l">
              <a:lnSpc>
                <a:spcPct val="115000"/>
              </a:lnSpc>
              <a:spcBef>
                <a:spcPts val="0"/>
              </a:spcBef>
              <a:spcAft>
                <a:spcPts val="0"/>
              </a:spcAft>
              <a:buSzPts val="2200"/>
              <a:buChar char="▪"/>
            </a:pPr>
            <a:r>
              <a:rPr lang="en" sz="2200"/>
              <a:t>Accomplishments</a:t>
            </a:r>
            <a:endParaRPr sz="2200"/>
          </a:p>
          <a:p>
            <a:pPr indent="-368300" lvl="0" marL="457200" rtl="0" algn="l">
              <a:lnSpc>
                <a:spcPct val="115000"/>
              </a:lnSpc>
              <a:spcBef>
                <a:spcPts val="0"/>
              </a:spcBef>
              <a:spcAft>
                <a:spcPts val="0"/>
              </a:spcAft>
              <a:buSzPts val="2200"/>
              <a:buChar char="▪"/>
            </a:pPr>
            <a:r>
              <a:rPr lang="en" sz="2200"/>
              <a:t>Team progress/goals</a:t>
            </a:r>
            <a:endParaRPr sz="2200"/>
          </a:p>
          <a:p>
            <a:pPr indent="0" lvl="0" marL="457200" rtl="0" algn="l">
              <a:lnSpc>
                <a:spcPct val="115000"/>
              </a:lnSpc>
              <a:spcBef>
                <a:spcPts val="0"/>
              </a:spcBef>
              <a:spcAft>
                <a:spcPts val="0"/>
              </a:spcAft>
              <a:buNone/>
            </a:pPr>
            <a:r>
              <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 </a:t>
            </a:r>
            <a:endParaRPr/>
          </a:p>
        </p:txBody>
      </p:sp>
      <p:sp>
        <p:nvSpPr>
          <p:cNvPr id="116" name="Google Shape;116;p19"/>
          <p:cNvSpPr txBox="1"/>
          <p:nvPr>
            <p:ph idx="4294967295" type="body"/>
          </p:nvPr>
        </p:nvSpPr>
        <p:spPr>
          <a:xfrm>
            <a:off x="802375" y="1470050"/>
            <a:ext cx="7543800" cy="32352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2500"/>
              <a:t>What’s something that you can celebrate right now?</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797475" y="1178400"/>
            <a:ext cx="3649800" cy="3370200"/>
          </a:xfrm>
          <a:prstGeom prst="rect">
            <a:avLst/>
          </a:prstGeom>
        </p:spPr>
        <p:txBody>
          <a:bodyPr anchorCtr="0" anchor="ctr" bIns="34275" lIns="68575" spcFirstLastPara="1" rIns="68575" wrap="square" tIns="34275">
            <a:normAutofit/>
          </a:bodyPr>
          <a:lstStyle/>
          <a:p>
            <a:pPr indent="0" lvl="0" marL="0" marR="0" rtl="0" algn="ctr">
              <a:lnSpc>
                <a:spcPct val="115000"/>
              </a:lnSpc>
              <a:spcBef>
                <a:spcPts val="0"/>
              </a:spcBef>
              <a:spcAft>
                <a:spcPts val="0"/>
              </a:spcAft>
              <a:buNone/>
            </a:pPr>
            <a:r>
              <a:rPr lang="en" sz="4600"/>
              <a:t>Tip #3: Identify clear roles </a:t>
            </a:r>
            <a:endParaRPr sz="4600"/>
          </a:p>
        </p:txBody>
      </p:sp>
      <p:pic>
        <p:nvPicPr>
          <p:cNvPr id="122" name="Google Shape;122;p20"/>
          <p:cNvPicPr preferRelativeResize="0"/>
          <p:nvPr/>
        </p:nvPicPr>
        <p:blipFill>
          <a:blip r:embed="rId3">
            <a:alphaModFix/>
          </a:blip>
          <a:stretch>
            <a:fillRect/>
          </a:stretch>
        </p:blipFill>
        <p:spPr>
          <a:xfrm>
            <a:off x="4572000" y="1049225"/>
            <a:ext cx="4391926" cy="29322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900"/>
              <a:t>How can we do it?</a:t>
            </a:r>
            <a:endParaRPr sz="4900"/>
          </a:p>
        </p:txBody>
      </p:sp>
      <p:sp>
        <p:nvSpPr>
          <p:cNvPr id="128" name="Google Shape;128;p21"/>
          <p:cNvSpPr txBox="1"/>
          <p:nvPr>
            <p:ph idx="1" type="body"/>
          </p:nvPr>
        </p:nvSpPr>
        <p:spPr>
          <a:xfrm>
            <a:off x="881350" y="1315525"/>
            <a:ext cx="7882800" cy="3334500"/>
          </a:xfrm>
          <a:prstGeom prst="rect">
            <a:avLst/>
          </a:prstGeom>
        </p:spPr>
        <p:txBody>
          <a:bodyPr anchorCtr="0" anchor="t" bIns="34275" lIns="68575" spcFirstLastPara="1" rIns="68575" wrap="square" tIns="34275">
            <a:noAutofit/>
          </a:bodyPr>
          <a:lstStyle/>
          <a:p>
            <a:pPr indent="-396875" lvl="0" marL="457200" rtl="0" algn="l">
              <a:lnSpc>
                <a:spcPct val="115000"/>
              </a:lnSpc>
              <a:spcBef>
                <a:spcPts val="0"/>
              </a:spcBef>
              <a:spcAft>
                <a:spcPts val="0"/>
              </a:spcAft>
              <a:buClr>
                <a:srgbClr val="333333"/>
              </a:buClr>
              <a:buSzPts val="2650"/>
              <a:buChar char="-"/>
            </a:pPr>
            <a:r>
              <a:rPr lang="en" sz="2650">
                <a:solidFill>
                  <a:srgbClr val="333333"/>
                </a:solidFill>
                <a:highlight>
                  <a:srgbClr val="FCFCFC"/>
                </a:highlight>
              </a:rPr>
              <a:t>Create clear job descriptions </a:t>
            </a:r>
            <a:endParaRPr sz="2650">
              <a:solidFill>
                <a:srgbClr val="333333"/>
              </a:solidFill>
              <a:highlight>
                <a:srgbClr val="FCFCFC"/>
              </a:highlight>
            </a:endParaRPr>
          </a:p>
          <a:p>
            <a:pPr indent="-396875" lvl="0" marL="457200" rtl="0" algn="l">
              <a:lnSpc>
                <a:spcPct val="115000"/>
              </a:lnSpc>
              <a:spcBef>
                <a:spcPts val="0"/>
              </a:spcBef>
              <a:spcAft>
                <a:spcPts val="0"/>
              </a:spcAft>
              <a:buClr>
                <a:srgbClr val="333333"/>
              </a:buClr>
              <a:buSzPts val="2650"/>
              <a:buChar char="-"/>
            </a:pPr>
            <a:r>
              <a:rPr lang="en" sz="2650">
                <a:solidFill>
                  <a:srgbClr val="333333"/>
                </a:solidFill>
                <a:highlight>
                  <a:srgbClr val="FCFCFC"/>
                </a:highlight>
              </a:rPr>
              <a:t>Know your team</a:t>
            </a:r>
            <a:endParaRPr sz="2650">
              <a:solidFill>
                <a:srgbClr val="333333"/>
              </a:solidFill>
              <a:highlight>
                <a:srgbClr val="FCFCFC"/>
              </a:highlight>
            </a:endParaRPr>
          </a:p>
          <a:p>
            <a:pPr indent="-396875" lvl="0" marL="457200" rtl="0" algn="l">
              <a:lnSpc>
                <a:spcPct val="115000"/>
              </a:lnSpc>
              <a:spcBef>
                <a:spcPts val="0"/>
              </a:spcBef>
              <a:spcAft>
                <a:spcPts val="0"/>
              </a:spcAft>
              <a:buClr>
                <a:srgbClr val="333333"/>
              </a:buClr>
              <a:buSzPts val="2650"/>
              <a:buChar char="-"/>
            </a:pPr>
            <a:r>
              <a:rPr lang="en" sz="2650">
                <a:solidFill>
                  <a:srgbClr val="333333"/>
                </a:solidFill>
                <a:highlight>
                  <a:srgbClr val="FCFCFC"/>
                </a:highlight>
              </a:rPr>
              <a:t>Have a clear plan for who is doing what</a:t>
            </a:r>
            <a:endParaRPr sz="2650">
              <a:solidFill>
                <a:srgbClr val="333333"/>
              </a:solidFill>
              <a:highlight>
                <a:srgbClr val="FCFCFC"/>
              </a:highlight>
            </a:endParaRPr>
          </a:p>
          <a:p>
            <a:pPr indent="0" lvl="0" marL="457200" rtl="0" algn="l">
              <a:lnSpc>
                <a:spcPct val="115000"/>
              </a:lnSpc>
              <a:spcBef>
                <a:spcPts val="0"/>
              </a:spcBef>
              <a:spcAft>
                <a:spcPts val="0"/>
              </a:spcAft>
              <a:buNone/>
            </a:pPr>
            <a:r>
              <a:t/>
            </a:r>
            <a:endParaRPr sz="2650">
              <a:solidFill>
                <a:srgbClr val="333333"/>
              </a:solidFill>
              <a:highlight>
                <a:srgbClr val="FCFCFC"/>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a:t>
            </a:r>
            <a:endParaRPr/>
          </a:p>
        </p:txBody>
      </p:sp>
      <p:sp>
        <p:nvSpPr>
          <p:cNvPr id="134" name="Google Shape;134;p22"/>
          <p:cNvSpPr txBox="1"/>
          <p:nvPr>
            <p:ph idx="4294967295" type="body"/>
          </p:nvPr>
        </p:nvSpPr>
        <p:spPr>
          <a:xfrm>
            <a:off x="802386" y="1591056"/>
            <a:ext cx="7543800" cy="3038100"/>
          </a:xfrm>
          <a:prstGeom prst="rect">
            <a:avLst/>
          </a:prstGeom>
        </p:spPr>
        <p:txBody>
          <a:bodyPr anchorCtr="0" anchor="t" bIns="34275" lIns="68575" spcFirstLastPara="1" rIns="68575" wrap="square" tIns="34275">
            <a:normAutofit/>
          </a:bodyPr>
          <a:lstStyle/>
          <a:p>
            <a:pPr indent="-406400" lvl="0" marL="457200" rtl="0" algn="l">
              <a:lnSpc>
                <a:spcPct val="115000"/>
              </a:lnSpc>
              <a:spcBef>
                <a:spcPts val="0"/>
              </a:spcBef>
              <a:spcAft>
                <a:spcPts val="0"/>
              </a:spcAft>
              <a:buSzPts val="2800"/>
              <a:buChar char="▪"/>
            </a:pPr>
            <a:r>
              <a:rPr lang="en" sz="2800"/>
              <a:t>Identify someone you collaborate well with. </a:t>
            </a:r>
            <a:endParaRPr sz="2800"/>
          </a:p>
          <a:p>
            <a:pPr indent="-406400" lvl="0" marL="457200" rtl="0" algn="l">
              <a:lnSpc>
                <a:spcPct val="115000"/>
              </a:lnSpc>
              <a:spcBef>
                <a:spcPts val="0"/>
              </a:spcBef>
              <a:spcAft>
                <a:spcPts val="0"/>
              </a:spcAft>
              <a:buSzPts val="2800"/>
              <a:buChar char="▪"/>
            </a:pPr>
            <a:r>
              <a:rPr lang="en" sz="2800"/>
              <a:t>Consider both of your </a:t>
            </a:r>
            <a:r>
              <a:rPr lang="en" sz="2800"/>
              <a:t>strengths. Why do you work well together?</a:t>
            </a:r>
            <a:endParaRPr sz="2800"/>
          </a:p>
          <a:p>
            <a:pPr indent="0" lvl="0" marL="457200" rtl="0" algn="l">
              <a:lnSpc>
                <a:spcPct val="115000"/>
              </a:lnSpc>
              <a:spcBef>
                <a:spcPts val="0"/>
              </a:spcBef>
              <a:spcAft>
                <a:spcPts val="0"/>
              </a:spcAft>
              <a:buNone/>
            </a:pPr>
            <a:r>
              <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3"/>
          <p:cNvPicPr preferRelativeResize="0"/>
          <p:nvPr/>
        </p:nvPicPr>
        <p:blipFill>
          <a:blip r:embed="rId3">
            <a:alphaModFix/>
          </a:blip>
          <a:stretch>
            <a:fillRect/>
          </a:stretch>
        </p:blipFill>
        <p:spPr>
          <a:xfrm>
            <a:off x="5464875" y="0"/>
            <a:ext cx="3679125" cy="2060306"/>
          </a:xfrm>
          <a:prstGeom prst="rect">
            <a:avLst/>
          </a:prstGeom>
          <a:noFill/>
          <a:ln>
            <a:noFill/>
          </a:ln>
        </p:spPr>
      </p:pic>
      <p:sp>
        <p:nvSpPr>
          <p:cNvPr id="140" name="Google Shape;140;p23"/>
          <p:cNvSpPr txBox="1"/>
          <p:nvPr>
            <p:ph type="title"/>
          </p:nvPr>
        </p:nvSpPr>
        <p:spPr>
          <a:xfrm>
            <a:off x="-263437" y="77718"/>
            <a:ext cx="7541700" cy="1363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4100"/>
              <a:buFont typeface="Arial"/>
              <a:buNone/>
            </a:pPr>
            <a:r>
              <a:rPr b="0" lang="en" sz="4100"/>
              <a:t>Identify at least one specific practice to </a:t>
            </a:r>
            <a:r>
              <a:rPr lang="en" sz="4100"/>
              <a:t>sprinkle</a:t>
            </a:r>
            <a:endParaRPr/>
          </a:p>
        </p:txBody>
      </p:sp>
      <p:pic>
        <p:nvPicPr>
          <p:cNvPr id="141" name="Google Shape;141;p23"/>
          <p:cNvPicPr preferRelativeResize="0"/>
          <p:nvPr/>
        </p:nvPicPr>
        <p:blipFill rotWithShape="1">
          <a:blip r:embed="rId4">
            <a:alphaModFix/>
          </a:blip>
          <a:srcRect b="0" l="0" r="0" t="0"/>
          <a:stretch/>
        </p:blipFill>
        <p:spPr>
          <a:xfrm>
            <a:off x="1038125" y="1440930"/>
            <a:ext cx="5128051" cy="34169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idx="1" type="subTitle"/>
          </p:nvPr>
        </p:nvSpPr>
        <p:spPr>
          <a:xfrm>
            <a:off x="601950" y="1103400"/>
            <a:ext cx="7723800" cy="2070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900"/>
              </a:spcBef>
              <a:spcAft>
                <a:spcPts val="0"/>
              </a:spcAft>
              <a:buSzPts val="852"/>
              <a:buNone/>
            </a:pPr>
            <a:r>
              <a:rPr lang="en" sz="3162"/>
              <a:t>For more information visit originstraining.org </a:t>
            </a:r>
            <a:endParaRPr sz="3162"/>
          </a:p>
          <a:p>
            <a:pPr indent="0" lvl="0" marL="0" rtl="0" algn="l">
              <a:lnSpc>
                <a:spcPct val="100000"/>
              </a:lnSpc>
              <a:spcBef>
                <a:spcPts val="900"/>
              </a:spcBef>
              <a:spcAft>
                <a:spcPts val="0"/>
              </a:spcAft>
              <a:buSzPts val="852"/>
              <a:buNone/>
            </a:pPr>
            <a:r>
              <a:rPr lang="en" sz="3162"/>
              <a:t>or email</a:t>
            </a:r>
            <a:endParaRPr sz="3162"/>
          </a:p>
          <a:p>
            <a:pPr indent="0" lvl="0" marL="0" rtl="0" algn="l">
              <a:lnSpc>
                <a:spcPct val="70000"/>
              </a:lnSpc>
              <a:spcBef>
                <a:spcPts val="900"/>
              </a:spcBef>
              <a:spcAft>
                <a:spcPts val="0"/>
              </a:spcAft>
              <a:buSzPts val="852"/>
              <a:buNone/>
            </a:pPr>
            <a:r>
              <a:rPr lang="en" sz="3062"/>
              <a:t>info@originstraining.org</a:t>
            </a:r>
            <a:endParaRPr sz="3217"/>
          </a:p>
        </p:txBody>
      </p:sp>
      <p:pic>
        <p:nvPicPr>
          <p:cNvPr id="148" name="Google Shape;148;p24"/>
          <p:cNvPicPr preferRelativeResize="0"/>
          <p:nvPr/>
        </p:nvPicPr>
        <p:blipFill rotWithShape="1">
          <a:blip r:embed="rId3">
            <a:alphaModFix/>
          </a:blip>
          <a:srcRect b="34000" l="21999" r="24002" t="34000"/>
          <a:stretch/>
        </p:blipFill>
        <p:spPr>
          <a:xfrm>
            <a:off x="5177388" y="2019299"/>
            <a:ext cx="3086904" cy="10287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9"/>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to expect</a:t>
            </a:r>
            <a:endParaRPr/>
          </a:p>
        </p:txBody>
      </p:sp>
      <p:sp>
        <p:nvSpPr>
          <p:cNvPr id="48" name="Google Shape;48;p9"/>
          <p:cNvSpPr txBox="1"/>
          <p:nvPr>
            <p:ph idx="1" type="body"/>
          </p:nvPr>
        </p:nvSpPr>
        <p:spPr>
          <a:xfrm>
            <a:off x="802386" y="1591056"/>
            <a:ext cx="7543800" cy="3038100"/>
          </a:xfrm>
          <a:prstGeom prst="rect">
            <a:avLst/>
          </a:prstGeom>
        </p:spPr>
        <p:txBody>
          <a:bodyPr anchorCtr="0" anchor="t" bIns="34275" lIns="68575" spcFirstLastPara="1" rIns="68575" wrap="square" tIns="34275">
            <a:noAutofit/>
          </a:bodyPr>
          <a:lstStyle/>
          <a:p>
            <a:pPr indent="-381000" lvl="1" marL="914400" rtl="0" algn="l">
              <a:lnSpc>
                <a:spcPct val="115000"/>
              </a:lnSpc>
              <a:spcBef>
                <a:spcPts val="0"/>
              </a:spcBef>
              <a:spcAft>
                <a:spcPts val="0"/>
              </a:spcAft>
              <a:buClr>
                <a:schemeClr val="dk1"/>
              </a:buClr>
              <a:buSzPts val="2400"/>
              <a:buChar char="○"/>
            </a:pPr>
            <a:r>
              <a:rPr lang="en" sz="2400"/>
              <a:t>Workshop structure</a:t>
            </a:r>
            <a:endParaRPr sz="2400"/>
          </a:p>
          <a:p>
            <a:pPr indent="-381000" lvl="2" marL="1371600" rtl="0" algn="l">
              <a:lnSpc>
                <a:spcPct val="115000"/>
              </a:lnSpc>
              <a:spcBef>
                <a:spcPts val="0"/>
              </a:spcBef>
              <a:spcAft>
                <a:spcPts val="0"/>
              </a:spcAft>
              <a:buClr>
                <a:schemeClr val="dk1"/>
              </a:buClr>
              <a:buSzPts val="2400"/>
              <a:buChar char="■"/>
            </a:pPr>
            <a:r>
              <a:rPr lang="en" sz="2400"/>
              <a:t>Define principle</a:t>
            </a:r>
            <a:endParaRPr sz="2400"/>
          </a:p>
          <a:p>
            <a:pPr indent="-381000" lvl="2" marL="1371600" rtl="0" algn="l">
              <a:lnSpc>
                <a:spcPct val="115000"/>
              </a:lnSpc>
              <a:spcBef>
                <a:spcPts val="0"/>
              </a:spcBef>
              <a:spcAft>
                <a:spcPts val="0"/>
              </a:spcAft>
              <a:buClr>
                <a:schemeClr val="dk1"/>
              </a:buClr>
              <a:buSzPts val="2400"/>
              <a:buChar char="■"/>
            </a:pPr>
            <a:r>
              <a:rPr lang="en" sz="2400"/>
              <a:t>3 tips</a:t>
            </a:r>
            <a:endParaRPr sz="2400"/>
          </a:p>
          <a:p>
            <a:pPr indent="-381000" lvl="3" marL="1828800" rtl="0" algn="l">
              <a:lnSpc>
                <a:spcPct val="115000"/>
              </a:lnSpc>
              <a:spcBef>
                <a:spcPts val="0"/>
              </a:spcBef>
              <a:spcAft>
                <a:spcPts val="0"/>
              </a:spcAft>
              <a:buClr>
                <a:schemeClr val="dk1"/>
              </a:buClr>
              <a:buSzPts val="2400"/>
              <a:buChar char="●"/>
            </a:pPr>
            <a:r>
              <a:rPr lang="en" sz="2400"/>
              <a:t>Why?</a:t>
            </a:r>
            <a:endParaRPr sz="2400"/>
          </a:p>
          <a:p>
            <a:pPr indent="-381000" lvl="3" marL="1828800" rtl="0" algn="l">
              <a:lnSpc>
                <a:spcPct val="115000"/>
              </a:lnSpc>
              <a:spcBef>
                <a:spcPts val="0"/>
              </a:spcBef>
              <a:spcAft>
                <a:spcPts val="0"/>
              </a:spcAft>
              <a:buClr>
                <a:schemeClr val="dk1"/>
              </a:buClr>
              <a:buSzPts val="2400"/>
              <a:buChar char="●"/>
            </a:pPr>
            <a:r>
              <a:rPr lang="en" sz="2400"/>
              <a:t>Example</a:t>
            </a:r>
            <a:endParaRPr sz="2400"/>
          </a:p>
          <a:p>
            <a:pPr indent="-381000" lvl="3" marL="1828800" rtl="0" algn="l">
              <a:lnSpc>
                <a:spcPct val="115000"/>
              </a:lnSpc>
              <a:spcBef>
                <a:spcPts val="0"/>
              </a:spcBef>
              <a:spcAft>
                <a:spcPts val="0"/>
              </a:spcAft>
              <a:buClr>
                <a:schemeClr val="dk1"/>
              </a:buClr>
              <a:buSzPts val="2400"/>
              <a:buChar char="●"/>
            </a:pPr>
            <a:r>
              <a:rPr lang="en" sz="2400"/>
              <a:t>Engagement/practice</a:t>
            </a:r>
            <a:endParaRPr sz="2400"/>
          </a:p>
          <a:p>
            <a:pPr indent="-381000" lvl="1" marL="914400" rtl="0" algn="l">
              <a:lnSpc>
                <a:spcPct val="115000"/>
              </a:lnSpc>
              <a:spcBef>
                <a:spcPts val="0"/>
              </a:spcBef>
              <a:spcAft>
                <a:spcPts val="0"/>
              </a:spcAft>
              <a:buSzPts val="2400"/>
              <a:buChar char="○"/>
            </a:pPr>
            <a:r>
              <a:rPr lang="en" sz="2400"/>
              <a:t>Supporting emails</a:t>
            </a:r>
            <a:endParaRPr sz="2400"/>
          </a:p>
          <a:p>
            <a:pPr indent="0" lvl="0" marL="0" rtl="0" algn="l">
              <a:spcBef>
                <a:spcPts val="900"/>
              </a:spcBef>
              <a:spcAft>
                <a:spcPts val="0"/>
              </a:spcAft>
              <a:buClr>
                <a:schemeClr val="dk1"/>
              </a:buClr>
              <a:buSzPts val="1100"/>
              <a:buFont typeface="Arial"/>
              <a:buNone/>
            </a:pPr>
            <a:r>
              <a:t/>
            </a:r>
            <a:endParaRPr sz="2800"/>
          </a:p>
          <a:p>
            <a:pPr indent="0" lvl="0" marL="0" rtl="0" algn="l">
              <a:spcBef>
                <a:spcPts val="900"/>
              </a:spcBef>
              <a:spcAft>
                <a:spcPts val="0"/>
              </a:spcAft>
              <a:buNone/>
            </a:pPr>
            <a:r>
              <a:t/>
            </a:r>
            <a:endParaRPr sz="2800"/>
          </a:p>
        </p:txBody>
      </p:sp>
      <p:pic>
        <p:nvPicPr>
          <p:cNvPr descr="38,629 Puzzle Pieces Stock Photos, Pictures &amp;amp; Royalty-Free Images - iStock" id="49" name="Google Shape;49;p9"/>
          <p:cNvPicPr preferRelativeResize="0"/>
          <p:nvPr/>
        </p:nvPicPr>
        <p:blipFill rotWithShape="1">
          <a:blip r:embed="rId3">
            <a:alphaModFix/>
          </a:blip>
          <a:srcRect b="0" l="0" r="0" t="0"/>
          <a:stretch/>
        </p:blipFill>
        <p:spPr>
          <a:xfrm>
            <a:off x="6565352" y="-224250"/>
            <a:ext cx="2578650" cy="257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0"/>
          <p:cNvSpPr/>
          <p:nvPr/>
        </p:nvSpPr>
        <p:spPr>
          <a:xfrm>
            <a:off x="6553975" y="4545517"/>
            <a:ext cx="3985800" cy="36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latin typeface="Muli"/>
                <a:ea typeface="Muli"/>
                <a:cs typeface="Muli"/>
                <a:sym typeface="Muli"/>
              </a:rPr>
              <a:t>Adapted from SAMHSA</a:t>
            </a:r>
            <a:endParaRPr>
              <a:latin typeface="Muli"/>
              <a:ea typeface="Muli"/>
              <a:cs typeface="Muli"/>
              <a:sym typeface="Muli"/>
            </a:endParaRPr>
          </a:p>
        </p:txBody>
      </p:sp>
      <p:sp>
        <p:nvSpPr>
          <p:cNvPr id="56" name="Google Shape;56;p10"/>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4860"/>
              <a:buFont typeface="Arial"/>
              <a:buNone/>
            </a:pPr>
            <a:r>
              <a:rPr lang="en" sz="4360"/>
              <a:t>Principles of a Trauma-Informed Approach</a:t>
            </a:r>
            <a:endParaRPr sz="3550"/>
          </a:p>
        </p:txBody>
      </p:sp>
      <p:sp>
        <p:nvSpPr>
          <p:cNvPr id="57" name="Google Shape;57;p10"/>
          <p:cNvSpPr txBox="1"/>
          <p:nvPr/>
        </p:nvSpPr>
        <p:spPr>
          <a:xfrm>
            <a:off x="814271" y="1592554"/>
            <a:ext cx="6295500" cy="2628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400">
                <a:solidFill>
                  <a:schemeClr val="dk1"/>
                </a:solidFill>
                <a:latin typeface="Muli"/>
                <a:ea typeface="Muli"/>
                <a:cs typeface="Muli"/>
                <a:sym typeface="Muli"/>
              </a:rPr>
              <a:t>1. Safety</a:t>
            </a:r>
            <a:endParaRPr sz="11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2. Trustworthiness &amp; transparency</a:t>
            </a:r>
            <a:endParaRPr sz="11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3. Peer support</a:t>
            </a:r>
            <a:endParaRPr sz="11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4. Collaboration &amp; mutuality</a:t>
            </a:r>
            <a:endParaRPr sz="11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5. Empowerment, voice, &amp; choice</a:t>
            </a:r>
            <a:endParaRPr sz="11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6. Strengths-based</a:t>
            </a:r>
            <a:endParaRPr sz="2400">
              <a:solidFill>
                <a:schemeClr val="dk1"/>
              </a:solidFill>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7. Cultural, Historical, and Gender Humility</a:t>
            </a:r>
            <a:endParaRPr sz="2400">
              <a:solidFill>
                <a:schemeClr val="dk1"/>
              </a:solidFill>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1"/>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Peer Support Recap</a:t>
            </a:r>
            <a:endParaRPr/>
          </a:p>
        </p:txBody>
      </p:sp>
      <p:sp>
        <p:nvSpPr>
          <p:cNvPr id="63" name="Google Shape;63;p11"/>
          <p:cNvSpPr txBox="1"/>
          <p:nvPr>
            <p:ph idx="1" type="body"/>
          </p:nvPr>
        </p:nvSpPr>
        <p:spPr>
          <a:xfrm>
            <a:off x="726177" y="1972050"/>
            <a:ext cx="6041100" cy="30381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990"/>
              <a:buFont typeface="Arial"/>
              <a:buNone/>
            </a:pPr>
            <a:r>
              <a:rPr lang="en" sz="3500"/>
              <a:t>Tip #1: Identify Buddies</a:t>
            </a:r>
            <a:endParaRPr sz="3500"/>
          </a:p>
          <a:p>
            <a:pPr indent="0" lvl="0" marL="0" rtl="0" algn="l">
              <a:lnSpc>
                <a:spcPct val="115000"/>
              </a:lnSpc>
              <a:spcBef>
                <a:spcPts val="0"/>
              </a:spcBef>
              <a:spcAft>
                <a:spcPts val="0"/>
              </a:spcAft>
              <a:buNone/>
            </a:pPr>
            <a:r>
              <a:rPr lang="en" sz="3500"/>
              <a:t>Tip #2: Offer Appreciation</a:t>
            </a:r>
            <a:endParaRPr sz="3500"/>
          </a:p>
          <a:p>
            <a:pPr indent="0" lvl="0" marL="0" rtl="0" algn="l">
              <a:lnSpc>
                <a:spcPct val="115000"/>
              </a:lnSpc>
              <a:spcBef>
                <a:spcPts val="0"/>
              </a:spcBef>
              <a:spcAft>
                <a:spcPts val="0"/>
              </a:spcAft>
              <a:buNone/>
            </a:pPr>
            <a:r>
              <a:rPr lang="en" sz="3500"/>
              <a:t>Tip #3: Find Similarities</a:t>
            </a:r>
            <a:endParaRPr sz="3500"/>
          </a:p>
          <a:p>
            <a:pPr indent="0" lvl="0" marL="0" rtl="0" algn="l">
              <a:lnSpc>
                <a:spcPct val="115000"/>
              </a:lnSpc>
              <a:spcBef>
                <a:spcPts val="0"/>
              </a:spcBef>
              <a:spcAft>
                <a:spcPts val="0"/>
              </a:spcAft>
              <a:buNone/>
            </a:pPr>
            <a:r>
              <a:t/>
            </a:r>
            <a:endParaRPr sz="3500"/>
          </a:p>
        </p:txBody>
      </p:sp>
      <p:pic>
        <p:nvPicPr>
          <p:cNvPr id="64" name="Google Shape;64;p11"/>
          <p:cNvPicPr preferRelativeResize="0"/>
          <p:nvPr/>
        </p:nvPicPr>
        <p:blipFill>
          <a:blip r:embed="rId3">
            <a:alphaModFix/>
          </a:blip>
          <a:stretch>
            <a:fillRect/>
          </a:stretch>
        </p:blipFill>
        <p:spPr>
          <a:xfrm>
            <a:off x="6442450" y="229850"/>
            <a:ext cx="2451075" cy="1886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ph type="title"/>
          </p:nvPr>
        </p:nvSpPr>
        <p:spPr>
          <a:xfrm>
            <a:off x="802374" y="363475"/>
            <a:ext cx="80244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Collaboration &amp; Mutuality</a:t>
            </a:r>
            <a:endParaRPr/>
          </a:p>
        </p:txBody>
      </p:sp>
      <p:sp>
        <p:nvSpPr>
          <p:cNvPr id="70" name="Google Shape;70;p12"/>
          <p:cNvSpPr txBox="1"/>
          <p:nvPr>
            <p:ph idx="1" type="body"/>
          </p:nvPr>
        </p:nvSpPr>
        <p:spPr>
          <a:xfrm>
            <a:off x="802374" y="1286250"/>
            <a:ext cx="8070300" cy="3038100"/>
          </a:xfrm>
          <a:prstGeom prst="rect">
            <a:avLst/>
          </a:prstGeom>
        </p:spPr>
        <p:txBody>
          <a:bodyPr anchorCtr="0" anchor="t" bIns="34275" lIns="68575" spcFirstLastPara="1" rIns="68575" wrap="square" tIns="34275">
            <a:noAutofit/>
          </a:bodyPr>
          <a:lstStyle/>
          <a:p>
            <a:pPr indent="0" lvl="0" marL="0" rtl="0" algn="ctr">
              <a:lnSpc>
                <a:spcPct val="115000"/>
              </a:lnSpc>
              <a:spcBef>
                <a:spcPts val="900"/>
              </a:spcBef>
              <a:spcAft>
                <a:spcPts val="0"/>
              </a:spcAft>
              <a:buNone/>
            </a:pPr>
            <a:r>
              <a:rPr lang="en" sz="2000">
                <a:highlight>
                  <a:srgbClr val="FFFFFF"/>
                </a:highlight>
              </a:rPr>
              <a:t>Importance is placed on partnering and the leveling of power differences between staff and clients and among organizational staff from clerical and housekeeping personnel, to professional staff to administrators, demonstrating that healing happens in relationships and in the meaningful sharing of power and decision-making. The organization recognizes that everyone has a role to play in a trauma-informed approach. As one expert stated: “one does not have to be a therapist to be therapeutic.”</a:t>
            </a:r>
            <a:endParaRPr sz="2000"/>
          </a:p>
        </p:txBody>
      </p:sp>
      <p:sp>
        <p:nvSpPr>
          <p:cNvPr id="71" name="Google Shape;71;p12"/>
          <p:cNvSpPr txBox="1"/>
          <p:nvPr/>
        </p:nvSpPr>
        <p:spPr>
          <a:xfrm>
            <a:off x="5525800" y="4344175"/>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Muli"/>
                <a:ea typeface="Muli"/>
                <a:cs typeface="Muli"/>
                <a:sym typeface="Muli"/>
              </a:rPr>
              <a:t>Source: SAMHSA (2018), </a:t>
            </a:r>
            <a:r>
              <a:rPr lang="en" sz="1100" u="sng">
                <a:solidFill>
                  <a:schemeClr val="dk1"/>
                </a:solidFill>
                <a:latin typeface="Muli"/>
                <a:ea typeface="Muli"/>
                <a:cs typeface="Muli"/>
                <a:sym typeface="Muli"/>
                <a:hlinkClick r:id="rId3">
                  <a:extLst>
                    <a:ext uri="{A12FA001-AC4F-418D-AE19-62706E023703}">
                      <ahyp:hlinkClr val="tx"/>
                    </a:ext>
                  </a:extLst>
                </a:hlinkClick>
              </a:rPr>
              <a:t>https://www.cdc.gov/cpr/infographics/6_principles_trauma_info.htm</a:t>
            </a:r>
            <a:r>
              <a:rPr lang="en" sz="1100">
                <a:solidFill>
                  <a:schemeClr val="dk1"/>
                </a:solidFill>
                <a:latin typeface="Muli"/>
                <a:ea typeface="Muli"/>
                <a:cs typeface="Muli"/>
                <a:sym typeface="Muli"/>
              </a:rPr>
              <a:t> </a:t>
            </a:r>
            <a:endParaRPr>
              <a:solidFill>
                <a:schemeClr val="dk1"/>
              </a:solidFill>
              <a:latin typeface="Muli"/>
              <a:ea typeface="Muli"/>
              <a:cs typeface="Muli"/>
              <a:sym typeface="Mul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3"/>
          <p:cNvSpPr txBox="1"/>
          <p:nvPr>
            <p:ph type="title"/>
          </p:nvPr>
        </p:nvSpPr>
        <p:spPr>
          <a:xfrm>
            <a:off x="132575" y="363475"/>
            <a:ext cx="4746000" cy="39978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sz="4000"/>
              <a:t>What do Collaboration &amp; Mutuality mean to  you?</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756050" y="1077375"/>
            <a:ext cx="3769500" cy="2724600"/>
          </a:xfrm>
          <a:prstGeom prst="rect">
            <a:avLst/>
          </a:prstGeom>
        </p:spPr>
        <p:txBody>
          <a:bodyPr anchorCtr="0" anchor="ctr" bIns="34275" lIns="68575" spcFirstLastPara="1" rIns="68575" wrap="square" tIns="34275">
            <a:normAutofit fontScale="90000"/>
          </a:bodyPr>
          <a:lstStyle/>
          <a:p>
            <a:pPr indent="0" lvl="0" marL="0" rtl="0" algn="l">
              <a:lnSpc>
                <a:spcPct val="115000"/>
              </a:lnSpc>
              <a:spcBef>
                <a:spcPts val="0"/>
              </a:spcBef>
              <a:spcAft>
                <a:spcPts val="0"/>
              </a:spcAft>
              <a:buNone/>
            </a:pPr>
            <a:r>
              <a:rPr lang="en" sz="4600"/>
              <a:t>Tip #1: Emphasize</a:t>
            </a:r>
            <a:endParaRPr sz="4600"/>
          </a:p>
          <a:p>
            <a:pPr indent="0" lvl="0" marL="0" rtl="0" algn="l">
              <a:lnSpc>
                <a:spcPct val="115000"/>
              </a:lnSpc>
              <a:spcBef>
                <a:spcPts val="0"/>
              </a:spcBef>
              <a:spcAft>
                <a:spcPts val="0"/>
              </a:spcAft>
              <a:buNone/>
            </a:pPr>
            <a:r>
              <a:rPr lang="en" sz="4600"/>
              <a:t>Shared Purpose</a:t>
            </a:r>
            <a:endParaRPr sz="4600"/>
          </a:p>
        </p:txBody>
      </p:sp>
      <p:sp>
        <p:nvSpPr>
          <p:cNvPr id="82" name="Google Shape;82;p14"/>
          <p:cNvSpPr txBox="1"/>
          <p:nvPr/>
        </p:nvSpPr>
        <p:spPr>
          <a:xfrm>
            <a:off x="6982375" y="15377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rgbClr val="262626"/>
              </a:solidFill>
              <a:highlight>
                <a:schemeClr val="lt1"/>
              </a:highlight>
              <a:latin typeface="Muli"/>
              <a:ea typeface="Muli"/>
              <a:cs typeface="Muli"/>
              <a:sym typeface="Muli"/>
            </a:endParaRPr>
          </a:p>
        </p:txBody>
      </p:sp>
      <p:pic>
        <p:nvPicPr>
          <p:cNvPr id="83" name="Google Shape;83;p14"/>
          <p:cNvPicPr preferRelativeResize="0"/>
          <p:nvPr/>
        </p:nvPicPr>
        <p:blipFill rotWithShape="1">
          <a:blip r:embed="rId3">
            <a:alphaModFix/>
          </a:blip>
          <a:srcRect b="7749" l="0" r="0" t="0"/>
          <a:stretch/>
        </p:blipFill>
        <p:spPr>
          <a:xfrm>
            <a:off x="4525550" y="234025"/>
            <a:ext cx="4313650" cy="3979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900"/>
              <a:t>How can we do it?</a:t>
            </a:r>
            <a:endParaRPr sz="4900"/>
          </a:p>
        </p:txBody>
      </p:sp>
      <p:sp>
        <p:nvSpPr>
          <p:cNvPr id="89" name="Google Shape;89;p15"/>
          <p:cNvSpPr txBox="1"/>
          <p:nvPr>
            <p:ph idx="1" type="body"/>
          </p:nvPr>
        </p:nvSpPr>
        <p:spPr>
          <a:xfrm>
            <a:off x="881350" y="1315525"/>
            <a:ext cx="7882800" cy="3334500"/>
          </a:xfrm>
          <a:prstGeom prst="rect">
            <a:avLst/>
          </a:prstGeom>
        </p:spPr>
        <p:txBody>
          <a:bodyPr anchorCtr="0" anchor="t" bIns="34275" lIns="68575" spcFirstLastPara="1" rIns="68575" wrap="square" tIns="34275">
            <a:noAutofit/>
          </a:bodyPr>
          <a:lstStyle/>
          <a:p>
            <a:pPr indent="-396875" lvl="0" marL="457200" rtl="0" algn="l">
              <a:lnSpc>
                <a:spcPct val="115000"/>
              </a:lnSpc>
              <a:spcBef>
                <a:spcPts val="0"/>
              </a:spcBef>
              <a:spcAft>
                <a:spcPts val="0"/>
              </a:spcAft>
              <a:buClr>
                <a:srgbClr val="333333"/>
              </a:buClr>
              <a:buSzPts val="2650"/>
              <a:buChar char="-"/>
            </a:pPr>
            <a:r>
              <a:rPr lang="en" sz="2650">
                <a:solidFill>
                  <a:srgbClr val="333333"/>
                </a:solidFill>
                <a:highlight>
                  <a:srgbClr val="FCFCFC"/>
                </a:highlight>
              </a:rPr>
              <a:t>Know your why (and share it with others!)</a:t>
            </a:r>
            <a:endParaRPr sz="2650">
              <a:solidFill>
                <a:srgbClr val="333333"/>
              </a:solidFill>
              <a:highlight>
                <a:srgbClr val="FCFCFC"/>
              </a:highlight>
            </a:endParaRPr>
          </a:p>
          <a:p>
            <a:pPr indent="-396875" lvl="0" marL="457200" rtl="0" algn="l">
              <a:lnSpc>
                <a:spcPct val="115000"/>
              </a:lnSpc>
              <a:spcBef>
                <a:spcPts val="0"/>
              </a:spcBef>
              <a:spcAft>
                <a:spcPts val="0"/>
              </a:spcAft>
              <a:buClr>
                <a:srgbClr val="333333"/>
              </a:buClr>
              <a:buSzPts val="2650"/>
              <a:buChar char="-"/>
            </a:pPr>
            <a:r>
              <a:rPr lang="en" sz="2650">
                <a:solidFill>
                  <a:srgbClr val="333333"/>
                </a:solidFill>
                <a:highlight>
                  <a:srgbClr val="FCFCFC"/>
                </a:highlight>
              </a:rPr>
              <a:t>Make your shared purpose</a:t>
            </a:r>
            <a:r>
              <a:rPr lang="en" sz="2650">
                <a:solidFill>
                  <a:srgbClr val="333333"/>
                </a:solidFill>
                <a:highlight>
                  <a:srgbClr val="FCFCFC"/>
                </a:highlight>
              </a:rPr>
              <a:t> visible</a:t>
            </a:r>
            <a:endParaRPr sz="2650">
              <a:solidFill>
                <a:srgbClr val="333333"/>
              </a:solidFill>
              <a:highlight>
                <a:srgbClr val="FCFCFC"/>
              </a:highlight>
            </a:endParaRPr>
          </a:p>
          <a:p>
            <a:pPr indent="-396875" lvl="0" marL="457200" rtl="0" algn="l">
              <a:lnSpc>
                <a:spcPct val="115000"/>
              </a:lnSpc>
              <a:spcBef>
                <a:spcPts val="0"/>
              </a:spcBef>
              <a:spcAft>
                <a:spcPts val="0"/>
              </a:spcAft>
              <a:buClr>
                <a:srgbClr val="333333"/>
              </a:buClr>
              <a:buSzPts val="2650"/>
              <a:buChar char="-"/>
            </a:pPr>
            <a:r>
              <a:rPr lang="en" sz="2650">
                <a:solidFill>
                  <a:srgbClr val="333333"/>
                </a:solidFill>
                <a:highlight>
                  <a:srgbClr val="FCFCFC"/>
                </a:highlight>
              </a:rPr>
              <a:t>Set collective intention in everyday activities (team huddles, meetings, etc)</a:t>
            </a:r>
            <a:endParaRPr sz="2650">
              <a:solidFill>
                <a:srgbClr val="333333"/>
              </a:solidFill>
              <a:highlight>
                <a:srgbClr val="FCFCFC"/>
              </a:highlight>
            </a:endParaRPr>
          </a:p>
          <a:p>
            <a:pPr indent="-396875" lvl="0" marL="457200" rtl="0" algn="l">
              <a:lnSpc>
                <a:spcPct val="115000"/>
              </a:lnSpc>
              <a:spcBef>
                <a:spcPts val="0"/>
              </a:spcBef>
              <a:spcAft>
                <a:spcPts val="0"/>
              </a:spcAft>
              <a:buClr>
                <a:srgbClr val="333333"/>
              </a:buClr>
              <a:buSzPts val="2650"/>
              <a:buChar char="-"/>
            </a:pPr>
            <a:r>
              <a:rPr lang="en" sz="2650">
                <a:solidFill>
                  <a:srgbClr val="333333"/>
                </a:solidFill>
                <a:highlight>
                  <a:srgbClr val="FCFCFC"/>
                </a:highlight>
              </a:rPr>
              <a:t>Others?</a:t>
            </a:r>
            <a:endParaRPr sz="2650">
              <a:solidFill>
                <a:srgbClr val="333333"/>
              </a:solidFill>
              <a:highlight>
                <a:srgbClr val="FCFCFC"/>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a:t>
            </a:r>
            <a:endParaRPr/>
          </a:p>
        </p:txBody>
      </p:sp>
      <p:sp>
        <p:nvSpPr>
          <p:cNvPr id="95" name="Google Shape;95;p16"/>
          <p:cNvSpPr txBox="1"/>
          <p:nvPr>
            <p:ph idx="4294967295" type="body"/>
          </p:nvPr>
        </p:nvSpPr>
        <p:spPr>
          <a:xfrm>
            <a:off x="682686" y="1570381"/>
            <a:ext cx="7543800" cy="30381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3400"/>
              <a:t>Breakouts:</a:t>
            </a:r>
            <a:endParaRPr sz="3400"/>
          </a:p>
          <a:p>
            <a:pPr indent="-444500" lvl="0" marL="457200" rtl="0" algn="l">
              <a:lnSpc>
                <a:spcPct val="115000"/>
              </a:lnSpc>
              <a:spcBef>
                <a:spcPts val="0"/>
              </a:spcBef>
              <a:spcAft>
                <a:spcPts val="0"/>
              </a:spcAft>
              <a:buSzPts val="3400"/>
              <a:buChar char="▪"/>
            </a:pPr>
            <a:r>
              <a:rPr lang="en" sz="3400"/>
              <a:t>Think back to your why. What makes you sing your song?</a:t>
            </a:r>
            <a:endParaRPr sz="3400"/>
          </a:p>
          <a:p>
            <a:pPr indent="-444500" lvl="0" marL="457200" rtl="0" algn="l">
              <a:lnSpc>
                <a:spcPct val="115000"/>
              </a:lnSpc>
              <a:spcBef>
                <a:spcPts val="0"/>
              </a:spcBef>
              <a:spcAft>
                <a:spcPts val="0"/>
              </a:spcAft>
              <a:buSzPts val="3400"/>
              <a:buChar char="▪"/>
            </a:pPr>
            <a:r>
              <a:rPr lang="en" sz="3400"/>
              <a:t>What songs do you sing together?</a:t>
            </a:r>
            <a:r>
              <a:rPr lang="en" sz="3400"/>
              <a:t> </a:t>
            </a:r>
            <a:endParaRPr sz="3400"/>
          </a:p>
        </p:txBody>
      </p:sp>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1000"/>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1000"/>
                                        <p:tgtEl>
                                          <p:spTgt spid="9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rigins Colorbar theme MULI disclaimer">
  <a:themeElements>
    <a:clrScheme name="Origins Brand Colors">
      <a:dk1>
        <a:srgbClr val="000000"/>
      </a:dk1>
      <a:lt1>
        <a:srgbClr val="FFFFFF"/>
      </a:lt1>
      <a:dk2>
        <a:srgbClr val="20272C"/>
      </a:dk2>
      <a:lt2>
        <a:srgbClr val="D2D2D2"/>
      </a:lt2>
      <a:accent1>
        <a:srgbClr val="004F6E"/>
      </a:accent1>
      <a:accent2>
        <a:srgbClr val="05A6D9"/>
      </a:accent2>
      <a:accent3>
        <a:srgbClr val="6BC263"/>
      </a:accent3>
      <a:accent4>
        <a:srgbClr val="853369"/>
      </a:accent4>
      <a:accent5>
        <a:srgbClr val="EFB40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