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5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fe7401eaa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fe7401ea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6fe7401eaa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6fe7401ea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75fd21d03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75fd21d03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75fd21d03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075fd21d03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075fd21d03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075fd21d03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7bd1e66c24_2_7:notes"/>
          <p:cNvSpPr txBox="1">
            <a:spLocks noGrp="1"/>
          </p:cNvSpPr>
          <p:nvPr>
            <p:ph type="body" idx="1"/>
          </p:nvPr>
        </p:nvSpPr>
        <p:spPr>
          <a:xfrm>
            <a:off x="685800" y="4400549"/>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a:p>
        </p:txBody>
      </p:sp>
      <p:sp>
        <p:nvSpPr>
          <p:cNvPr id="130" name="Google Shape;130;g17bd1e66c24_2_7:notes"/>
          <p:cNvSpPr>
            <a:spLocks noGrp="1" noRot="1" noChangeAspect="1"/>
          </p:cNvSpPr>
          <p:nvPr>
            <p:ph type="sldImg" idx="2"/>
          </p:nvPr>
        </p:nvSpPr>
        <p:spPr>
          <a:xfrm>
            <a:off x="709713" y="1142614"/>
            <a:ext cx="5438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5c7a21835e_0_32:notes"/>
          <p:cNvSpPr>
            <a:spLocks noGrp="1" noRot="1" noChangeAspect="1"/>
          </p:cNvSpPr>
          <p:nvPr>
            <p:ph type="sldImg" idx="2"/>
          </p:nvPr>
        </p:nvSpPr>
        <p:spPr>
          <a:xfrm>
            <a:off x="408487" y="686496"/>
            <a:ext cx="6041100" cy="3427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5c7a21835e_0_32:notes"/>
          <p:cNvSpPr txBox="1">
            <a:spLocks noGrp="1"/>
          </p:cNvSpPr>
          <p:nvPr>
            <p:ph type="body" idx="1"/>
          </p:nvPr>
        </p:nvSpPr>
        <p:spPr>
          <a:xfrm>
            <a:off x="685800" y="4343401"/>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a:p>
        </p:txBody>
      </p:sp>
      <p:sp>
        <p:nvSpPr>
          <p:cNvPr id="138" name="Google Shape;138;g25c7a21835e_0_32: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16</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1705832453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1705832453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705832453a_0_70:notes"/>
          <p:cNvSpPr>
            <a:spLocks noGrp="1" noRot="1" noChangeAspect="1"/>
          </p:cNvSpPr>
          <p:nvPr>
            <p:ph type="sldImg" idx="2"/>
          </p:nvPr>
        </p:nvSpPr>
        <p:spPr>
          <a:xfrm>
            <a:off x="709713" y="1142614"/>
            <a:ext cx="5438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g1705832453a_0_70:notes"/>
          <p:cNvSpPr txBox="1">
            <a:spLocks noGrp="1"/>
          </p:cNvSpPr>
          <p:nvPr>
            <p:ph type="body" idx="1"/>
          </p:nvPr>
        </p:nvSpPr>
        <p:spPr>
          <a:xfrm>
            <a:off x="685800" y="4400549"/>
            <a:ext cx="5486400" cy="36003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None/>
            </a:pPr>
            <a:endParaRPr/>
          </a:p>
        </p:txBody>
      </p:sp>
      <p:sp>
        <p:nvSpPr>
          <p:cNvPr id="53" name="Google Shape;53;g1705832453a_0_70:notes"/>
          <p:cNvSpPr txBox="1">
            <a:spLocks noGrp="1"/>
          </p:cNvSpPr>
          <p:nvPr>
            <p:ph type="sldNum" idx="12"/>
          </p:nvPr>
        </p:nvSpPr>
        <p:spPr>
          <a:xfrm>
            <a:off x="3884613" y="8685213"/>
            <a:ext cx="2971800" cy="458700"/>
          </a:xfrm>
          <a:prstGeom prst="rect">
            <a:avLst/>
          </a:prstGeom>
          <a:noFill/>
          <a:ln>
            <a:noFill/>
          </a:ln>
        </p:spPr>
        <p:txBody>
          <a:bodyPr spcFirstLastPara="1" wrap="square" lIns="91250" tIns="45600" rIns="91250" bIns="45600"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a583e56d90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a583e56d9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705832453a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705832453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705832453a_0_3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705832453a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75fd21d0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075fd21d0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075fd21d0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075fd21d0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705832453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705832453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625346" y="918972"/>
            <a:ext cx="6960900" cy="26403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5400"/>
              <a:buFont typeface="Muli"/>
              <a:buNone/>
              <a:defRPr sz="5400" b="1">
                <a:solidFill>
                  <a:schemeClr val="dk1"/>
                </a:solidFill>
                <a:latin typeface="Muli"/>
                <a:ea typeface="Muli"/>
                <a:cs typeface="Muli"/>
                <a:sym typeface="Muli"/>
              </a:defRPr>
            </a:lvl1pPr>
            <a:lvl2pPr lvl="1">
              <a:spcBef>
                <a:spcPts val="0"/>
              </a:spcBef>
              <a:spcAft>
                <a:spcPts val="0"/>
              </a:spcAft>
              <a:buSzPts val="1100"/>
              <a:buFont typeface="Muli"/>
              <a:buNone/>
              <a:defRPr>
                <a:latin typeface="Muli"/>
                <a:ea typeface="Muli"/>
                <a:cs typeface="Muli"/>
                <a:sym typeface="Muli"/>
              </a:defRPr>
            </a:lvl2pPr>
            <a:lvl3pPr lvl="2">
              <a:spcBef>
                <a:spcPts val="0"/>
              </a:spcBef>
              <a:spcAft>
                <a:spcPts val="0"/>
              </a:spcAft>
              <a:buSzPts val="1100"/>
              <a:buFont typeface="Muli"/>
              <a:buNone/>
              <a:defRPr>
                <a:latin typeface="Muli"/>
                <a:ea typeface="Muli"/>
                <a:cs typeface="Muli"/>
                <a:sym typeface="Muli"/>
              </a:defRPr>
            </a:lvl3pPr>
            <a:lvl4pPr lvl="3">
              <a:spcBef>
                <a:spcPts val="0"/>
              </a:spcBef>
              <a:spcAft>
                <a:spcPts val="0"/>
              </a:spcAft>
              <a:buSzPts val="1100"/>
              <a:buFont typeface="Muli"/>
              <a:buNone/>
              <a:defRPr>
                <a:latin typeface="Muli"/>
                <a:ea typeface="Muli"/>
                <a:cs typeface="Muli"/>
                <a:sym typeface="Muli"/>
              </a:defRPr>
            </a:lvl4pPr>
            <a:lvl5pPr lvl="4">
              <a:spcBef>
                <a:spcPts val="0"/>
              </a:spcBef>
              <a:spcAft>
                <a:spcPts val="0"/>
              </a:spcAft>
              <a:buSzPts val="1100"/>
              <a:buFont typeface="Muli"/>
              <a:buNone/>
              <a:defRPr>
                <a:latin typeface="Muli"/>
                <a:ea typeface="Muli"/>
                <a:cs typeface="Muli"/>
                <a:sym typeface="Muli"/>
              </a:defRPr>
            </a:lvl5pPr>
            <a:lvl6pPr lvl="5">
              <a:spcBef>
                <a:spcPts val="0"/>
              </a:spcBef>
              <a:spcAft>
                <a:spcPts val="0"/>
              </a:spcAft>
              <a:buSzPts val="1100"/>
              <a:buFont typeface="Muli"/>
              <a:buNone/>
              <a:defRPr>
                <a:latin typeface="Muli"/>
                <a:ea typeface="Muli"/>
                <a:cs typeface="Muli"/>
                <a:sym typeface="Muli"/>
              </a:defRPr>
            </a:lvl6pPr>
            <a:lvl7pPr lvl="6">
              <a:spcBef>
                <a:spcPts val="0"/>
              </a:spcBef>
              <a:spcAft>
                <a:spcPts val="0"/>
              </a:spcAft>
              <a:buSzPts val="1100"/>
              <a:buFont typeface="Muli"/>
              <a:buNone/>
              <a:defRPr>
                <a:latin typeface="Muli"/>
                <a:ea typeface="Muli"/>
                <a:cs typeface="Muli"/>
                <a:sym typeface="Muli"/>
              </a:defRPr>
            </a:lvl7pPr>
            <a:lvl8pPr lvl="7">
              <a:spcBef>
                <a:spcPts val="0"/>
              </a:spcBef>
              <a:spcAft>
                <a:spcPts val="0"/>
              </a:spcAft>
              <a:buSzPts val="1100"/>
              <a:buFont typeface="Muli"/>
              <a:buNone/>
              <a:defRPr>
                <a:latin typeface="Muli"/>
                <a:ea typeface="Muli"/>
                <a:cs typeface="Muli"/>
                <a:sym typeface="Muli"/>
              </a:defRPr>
            </a:lvl8pPr>
            <a:lvl9pPr lvl="8">
              <a:spcBef>
                <a:spcPts val="0"/>
              </a:spcBef>
              <a:spcAft>
                <a:spcPts val="0"/>
              </a:spcAft>
              <a:buSzPts val="1100"/>
              <a:buFont typeface="Muli"/>
              <a:buNone/>
              <a:defRPr>
                <a:latin typeface="Muli"/>
                <a:ea typeface="Muli"/>
                <a:cs typeface="Muli"/>
                <a:sym typeface="Muli"/>
              </a:defRPr>
            </a:lvl9pPr>
          </a:lstStyle>
          <a:p>
            <a:endParaRPr/>
          </a:p>
        </p:txBody>
      </p:sp>
      <p:sp>
        <p:nvSpPr>
          <p:cNvPr id="13" name="Google Shape;13;p2"/>
          <p:cNvSpPr txBox="1">
            <a:spLocks noGrp="1"/>
          </p:cNvSpPr>
          <p:nvPr>
            <p:ph type="body" idx="1"/>
          </p:nvPr>
        </p:nvSpPr>
        <p:spPr>
          <a:xfrm>
            <a:off x="1624331" y="3765042"/>
            <a:ext cx="6789300" cy="800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900"/>
              </a:spcBef>
              <a:spcAft>
                <a:spcPts val="0"/>
              </a:spcAft>
              <a:buSzPts val="1300"/>
              <a:buFont typeface="Muli"/>
              <a:buNone/>
              <a:defRPr sz="1500">
                <a:solidFill>
                  <a:schemeClr val="dk1"/>
                </a:solidFill>
                <a:latin typeface="Muli"/>
                <a:ea typeface="Muli"/>
                <a:cs typeface="Muli"/>
                <a:sym typeface="Muli"/>
              </a:defRPr>
            </a:lvl1pPr>
            <a:lvl2pPr marL="914400" lvl="1" indent="-228600" algn="l">
              <a:lnSpc>
                <a:spcPct val="90000"/>
              </a:lnSpc>
              <a:spcBef>
                <a:spcPts val="300"/>
              </a:spcBef>
              <a:spcAft>
                <a:spcPts val="0"/>
              </a:spcAft>
              <a:buSzPts val="1100"/>
              <a:buFont typeface="Muli"/>
              <a:buNone/>
              <a:defRPr sz="1400">
                <a:solidFill>
                  <a:srgbClr val="888888"/>
                </a:solidFill>
                <a:latin typeface="Muli"/>
                <a:ea typeface="Muli"/>
                <a:cs typeface="Muli"/>
                <a:sym typeface="Muli"/>
              </a:defRPr>
            </a:lvl2pPr>
            <a:lvl3pPr marL="1371600" lvl="2" indent="-228600" algn="l">
              <a:lnSpc>
                <a:spcPct val="90000"/>
              </a:lnSpc>
              <a:spcBef>
                <a:spcPts val="300"/>
              </a:spcBef>
              <a:spcAft>
                <a:spcPts val="0"/>
              </a:spcAft>
              <a:buSzPts val="1000"/>
              <a:buFont typeface="Muli"/>
              <a:buNone/>
              <a:defRPr sz="1200">
                <a:solidFill>
                  <a:srgbClr val="888888"/>
                </a:solidFill>
                <a:latin typeface="Muli"/>
                <a:ea typeface="Muli"/>
                <a:cs typeface="Muli"/>
                <a:sym typeface="Muli"/>
              </a:defRPr>
            </a:lvl3pPr>
            <a:lvl4pPr marL="1828800" lvl="3"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4pPr>
            <a:lvl5pPr marL="2286000" lvl="4"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5pPr>
            <a:lvl6pPr marL="2743200" lvl="5"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6pPr>
            <a:lvl7pPr marL="3200400" lvl="6"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7pPr>
            <a:lvl8pPr marL="3657600" lvl="7" indent="-228600" algn="l">
              <a:lnSpc>
                <a:spcPct val="90000"/>
              </a:lnSpc>
              <a:spcBef>
                <a:spcPts val="300"/>
              </a:spcBef>
              <a:spcAft>
                <a:spcPts val="0"/>
              </a:spcAft>
              <a:buSzPts val="900"/>
              <a:buFont typeface="Muli"/>
              <a:buNone/>
              <a:defRPr sz="1100">
                <a:solidFill>
                  <a:srgbClr val="888888"/>
                </a:solidFill>
                <a:latin typeface="Muli"/>
                <a:ea typeface="Muli"/>
                <a:cs typeface="Muli"/>
                <a:sym typeface="Muli"/>
              </a:defRPr>
            </a:lvl8pPr>
            <a:lvl9pPr marL="4114800" lvl="8" indent="-228600" algn="l">
              <a:lnSpc>
                <a:spcPct val="90000"/>
              </a:lnSpc>
              <a:spcBef>
                <a:spcPts val="300"/>
              </a:spcBef>
              <a:spcAft>
                <a:spcPts val="200"/>
              </a:spcAft>
              <a:buSzPts val="900"/>
              <a:buFont typeface="Muli"/>
              <a:buNone/>
              <a:defRPr sz="1100">
                <a:solidFill>
                  <a:srgbClr val="888888"/>
                </a:solidFill>
                <a:latin typeface="Muli"/>
                <a:ea typeface="Muli"/>
                <a:cs typeface="Muli"/>
                <a:sym typeface="Muli"/>
              </a:defRPr>
            </a:lvl9pPr>
          </a:lstStyle>
          <a:p>
            <a:endParaRPr/>
          </a:p>
        </p:txBody>
      </p:sp>
      <p:pic>
        <p:nvPicPr>
          <p:cNvPr id="14" name="Google Shape;14;p2"/>
          <p:cNvPicPr preferRelativeResize="0"/>
          <p:nvPr/>
        </p:nvPicPr>
        <p:blipFill rotWithShape="1">
          <a:blip r:embed="rId2">
            <a:alphaModFix/>
          </a:blip>
          <a:srcRect/>
          <a:stretch/>
        </p:blipFill>
        <p:spPr>
          <a:xfrm>
            <a:off x="432639" y="1593338"/>
            <a:ext cx="1291573" cy="1291573"/>
          </a:xfrm>
          <a:prstGeom prst="rect">
            <a:avLst/>
          </a:prstGeom>
          <a:noFill/>
          <a:ln>
            <a:noFill/>
          </a:ln>
        </p:spPr>
      </p:pic>
      <p:pic>
        <p:nvPicPr>
          <p:cNvPr id="15" name="Google Shape;15;p2"/>
          <p:cNvPicPr preferRelativeResize="0"/>
          <p:nvPr/>
        </p:nvPicPr>
        <p:blipFill rotWithShape="1">
          <a:blip r:embed="rId3">
            <a:alphaModFix/>
          </a:blip>
          <a:srcRect/>
          <a:stretch/>
        </p:blipFill>
        <p:spPr>
          <a:xfrm>
            <a:off x="1624331" y="3474934"/>
            <a:ext cx="6973571" cy="84368"/>
          </a:xfrm>
          <a:prstGeom prst="rect">
            <a:avLst/>
          </a:prstGeom>
          <a:noFill/>
          <a:ln>
            <a:noFill/>
          </a:ln>
        </p:spPr>
      </p:pic>
      <p:sp>
        <p:nvSpPr>
          <p:cNvPr id="16" name="Google Shape;16;p2"/>
          <p:cNvSpPr txBox="1"/>
          <p:nvPr/>
        </p:nvSpPr>
        <p:spPr>
          <a:xfrm>
            <a:off x="306625" y="4802225"/>
            <a:ext cx="57093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solidFill>
                <a:schemeClr val="dk1"/>
              </a:solidFill>
              <a:latin typeface="Muli"/>
              <a:ea typeface="Muli"/>
              <a:cs typeface="Muli"/>
              <a:sym typeface="Mul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4500"/>
              <a:buFont typeface="Muli"/>
              <a:buNone/>
              <a:defRPr>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lvl1pPr marL="457200" lvl="0" indent="-298450" algn="l">
              <a:lnSpc>
                <a:spcPct val="90000"/>
              </a:lnSpc>
              <a:spcBef>
                <a:spcPts val="900"/>
              </a:spcBef>
              <a:spcAft>
                <a:spcPts val="0"/>
              </a:spcAft>
              <a:buSzPts val="1100"/>
              <a:buFont typeface="Muli"/>
              <a:buChar char="▪"/>
              <a:defRPr>
                <a:latin typeface="Muli"/>
                <a:ea typeface="Muli"/>
                <a:cs typeface="Muli"/>
                <a:sym typeface="Muli"/>
              </a:defRPr>
            </a:lvl1pPr>
            <a:lvl2pPr marL="914400" lvl="1" indent="-298450" algn="l">
              <a:lnSpc>
                <a:spcPct val="90000"/>
              </a:lnSpc>
              <a:spcBef>
                <a:spcPts val="300"/>
              </a:spcBef>
              <a:spcAft>
                <a:spcPts val="0"/>
              </a:spcAft>
              <a:buSzPts val="1100"/>
              <a:buFont typeface="Muli"/>
              <a:buChar char="▪"/>
              <a:defRPr>
                <a:latin typeface="Muli"/>
                <a:ea typeface="Muli"/>
                <a:cs typeface="Muli"/>
                <a:sym typeface="Muli"/>
              </a:defRPr>
            </a:lvl2pPr>
            <a:lvl3pPr marL="1371600" lvl="2" indent="-298450" algn="l">
              <a:lnSpc>
                <a:spcPct val="90000"/>
              </a:lnSpc>
              <a:spcBef>
                <a:spcPts val="300"/>
              </a:spcBef>
              <a:spcAft>
                <a:spcPts val="0"/>
              </a:spcAft>
              <a:buSzPts val="1100"/>
              <a:buFont typeface="Muli"/>
              <a:buChar char="▪"/>
              <a:defRPr>
                <a:latin typeface="Muli"/>
                <a:ea typeface="Muli"/>
                <a:cs typeface="Muli"/>
                <a:sym typeface="Muli"/>
              </a:defRPr>
            </a:lvl3pPr>
            <a:lvl4pPr marL="1828800" lvl="3" indent="-298450" algn="l">
              <a:lnSpc>
                <a:spcPct val="90000"/>
              </a:lnSpc>
              <a:spcBef>
                <a:spcPts val="300"/>
              </a:spcBef>
              <a:spcAft>
                <a:spcPts val="0"/>
              </a:spcAft>
              <a:buSzPts val="1100"/>
              <a:buFont typeface="Muli"/>
              <a:buChar char="▪"/>
              <a:defRPr>
                <a:latin typeface="Muli"/>
                <a:ea typeface="Muli"/>
                <a:cs typeface="Muli"/>
                <a:sym typeface="Muli"/>
              </a:defRPr>
            </a:lvl4pPr>
            <a:lvl5pPr marL="2286000" lvl="4" indent="-298450" algn="l">
              <a:lnSpc>
                <a:spcPct val="90000"/>
              </a:lnSpc>
              <a:spcBef>
                <a:spcPts val="300"/>
              </a:spcBef>
              <a:spcAft>
                <a:spcPts val="0"/>
              </a:spcAft>
              <a:buSzPts val="1100"/>
              <a:buFont typeface="Muli"/>
              <a:buChar char="▪"/>
              <a:defRPr>
                <a:latin typeface="Muli"/>
                <a:ea typeface="Muli"/>
                <a:cs typeface="Muli"/>
                <a:sym typeface="Muli"/>
              </a:defRPr>
            </a:lvl5pPr>
            <a:lvl6pPr marL="2743200" lvl="5" indent="-298450" algn="l">
              <a:lnSpc>
                <a:spcPct val="90000"/>
              </a:lnSpc>
              <a:spcBef>
                <a:spcPts val="300"/>
              </a:spcBef>
              <a:spcAft>
                <a:spcPts val="0"/>
              </a:spcAft>
              <a:buSzPts val="1100"/>
              <a:buFont typeface="Muli"/>
              <a:buChar char="▪"/>
              <a:defRPr>
                <a:latin typeface="Muli"/>
                <a:ea typeface="Muli"/>
                <a:cs typeface="Muli"/>
                <a:sym typeface="Muli"/>
              </a:defRPr>
            </a:lvl6pPr>
            <a:lvl7pPr marL="3200400" lvl="6" indent="-298450" algn="l">
              <a:lnSpc>
                <a:spcPct val="90000"/>
              </a:lnSpc>
              <a:spcBef>
                <a:spcPts val="300"/>
              </a:spcBef>
              <a:spcAft>
                <a:spcPts val="0"/>
              </a:spcAft>
              <a:buSzPts val="1100"/>
              <a:buFont typeface="Muli"/>
              <a:buChar char="▪"/>
              <a:defRPr>
                <a:latin typeface="Muli"/>
                <a:ea typeface="Muli"/>
                <a:cs typeface="Muli"/>
                <a:sym typeface="Muli"/>
              </a:defRPr>
            </a:lvl7pPr>
            <a:lvl8pPr marL="3657600" lvl="7" indent="-298450" algn="l">
              <a:lnSpc>
                <a:spcPct val="90000"/>
              </a:lnSpc>
              <a:spcBef>
                <a:spcPts val="300"/>
              </a:spcBef>
              <a:spcAft>
                <a:spcPts val="0"/>
              </a:spcAft>
              <a:buSzPts val="1100"/>
              <a:buFont typeface="Muli"/>
              <a:buChar char="▪"/>
              <a:defRPr>
                <a:latin typeface="Muli"/>
                <a:ea typeface="Muli"/>
                <a:cs typeface="Muli"/>
                <a:sym typeface="Muli"/>
              </a:defRPr>
            </a:lvl8pPr>
            <a:lvl9pPr marL="4114800" lvl="8" indent="-298450" algn="l">
              <a:lnSpc>
                <a:spcPct val="90000"/>
              </a:lnSpc>
              <a:spcBef>
                <a:spcPts val="300"/>
              </a:spcBef>
              <a:spcAft>
                <a:spcPts val="200"/>
              </a:spcAft>
              <a:buSzPts val="1100"/>
              <a:buFont typeface="Muli"/>
              <a:buChar char="▪"/>
              <a:defRPr>
                <a:latin typeface="Muli"/>
                <a:ea typeface="Muli"/>
                <a:cs typeface="Muli"/>
                <a:sym typeface="Muli"/>
              </a:defRPr>
            </a:lvl9pPr>
          </a:lstStyle>
          <a:p>
            <a:endParaRPr/>
          </a:p>
        </p:txBody>
      </p:sp>
      <p:pic>
        <p:nvPicPr>
          <p:cNvPr id="20" name="Google Shape;20;p3"/>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500"/>
              <a:buFont typeface="Muli"/>
              <a:buNone/>
              <a:defRPr>
                <a:solidFill>
                  <a:schemeClr val="dk1"/>
                </a:solidFill>
                <a:latin typeface="Muli"/>
                <a:ea typeface="Muli"/>
                <a:cs typeface="Muli"/>
                <a:sym typeface="Mul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3" name="Google Shape;23;p4"/>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rot="-5400000">
            <a:off x="-2540636" y="2540635"/>
            <a:ext cx="5143500" cy="622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26"/>
        <p:cNvGrpSpPr/>
        <p:nvPr/>
      </p:nvGrpSpPr>
      <p:grpSpPr>
        <a:xfrm>
          <a:off x="0" y="0"/>
          <a:ext cx="0" cy="0"/>
          <a:chOff x="0" y="0"/>
          <a:chExt cx="0" cy="0"/>
        </a:xfrm>
      </p:grpSpPr>
      <p:sp>
        <p:nvSpPr>
          <p:cNvPr id="27" name="Google Shape;27;p6"/>
          <p:cNvSpPr/>
          <p:nvPr/>
        </p:nvSpPr>
        <p:spPr>
          <a:xfrm>
            <a:off x="690625" y="1010210"/>
            <a:ext cx="7667100" cy="60600"/>
          </a:xfrm>
          <a:prstGeom prst="rect">
            <a:avLst/>
          </a:prstGeom>
          <a:solidFill>
            <a:srgbClr val="005D8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ctrTitle"/>
          </p:nvPr>
        </p:nvSpPr>
        <p:spPr>
          <a:xfrm>
            <a:off x="690625" y="1096181"/>
            <a:ext cx="7652700" cy="2277000"/>
          </a:xfrm>
          <a:prstGeom prst="rect">
            <a:avLst/>
          </a:prstGeom>
          <a:noFill/>
          <a:ln>
            <a:noFill/>
          </a:ln>
        </p:spPr>
        <p:txBody>
          <a:bodyPr spcFirstLastPara="1" wrap="square" lIns="68575" tIns="34275" rIns="68575" bIns="34275" anchor="ctr" anchorCtr="0">
            <a:noAutofit/>
          </a:bodyPr>
          <a:lstStyle>
            <a:lvl1pPr lvl="0" algn="l">
              <a:lnSpc>
                <a:spcPct val="85000"/>
              </a:lnSpc>
              <a:spcBef>
                <a:spcPts val="0"/>
              </a:spcBef>
              <a:spcAft>
                <a:spcPts val="0"/>
              </a:spcAft>
              <a:buClr>
                <a:schemeClr val="dk1"/>
              </a:buClr>
              <a:buSzPts val="5400"/>
              <a:buFont typeface="Muli"/>
              <a:buNone/>
              <a:defRPr sz="5400" b="1" cap="none">
                <a:solidFill>
                  <a:schemeClr val="dk1"/>
                </a:solidFill>
                <a:latin typeface="Muli"/>
                <a:ea typeface="Muli"/>
                <a:cs typeface="Muli"/>
                <a:sym typeface="Mul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 name="Google Shape;29;p6"/>
          <p:cNvSpPr txBox="1">
            <a:spLocks noGrp="1"/>
          </p:cNvSpPr>
          <p:nvPr>
            <p:ph type="subTitle" idx="1"/>
          </p:nvPr>
        </p:nvSpPr>
        <p:spPr>
          <a:xfrm>
            <a:off x="802386" y="3291840"/>
            <a:ext cx="5918400" cy="802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900"/>
              </a:spcBef>
              <a:spcAft>
                <a:spcPts val="0"/>
              </a:spcAft>
              <a:buSzPts val="1400"/>
              <a:buFont typeface="Muli"/>
              <a:buNone/>
              <a:defRPr sz="1700">
                <a:solidFill>
                  <a:schemeClr val="dk1"/>
                </a:solidFill>
                <a:latin typeface="Muli"/>
                <a:ea typeface="Muli"/>
                <a:cs typeface="Muli"/>
                <a:sym typeface="Muli"/>
              </a:defRPr>
            </a:lvl1pPr>
            <a:lvl2pPr lvl="1" algn="ctr">
              <a:lnSpc>
                <a:spcPct val="90000"/>
              </a:lnSpc>
              <a:spcBef>
                <a:spcPts val="300"/>
              </a:spcBef>
              <a:spcAft>
                <a:spcPts val="0"/>
              </a:spcAft>
              <a:buSzPts val="1400"/>
              <a:buFont typeface="Muli"/>
              <a:buNone/>
              <a:defRPr sz="1700">
                <a:latin typeface="Muli"/>
                <a:ea typeface="Muli"/>
                <a:cs typeface="Muli"/>
                <a:sym typeface="Muli"/>
              </a:defRPr>
            </a:lvl2pPr>
            <a:lvl3pPr lvl="2" algn="ctr">
              <a:lnSpc>
                <a:spcPct val="90000"/>
              </a:lnSpc>
              <a:spcBef>
                <a:spcPts val="300"/>
              </a:spcBef>
              <a:spcAft>
                <a:spcPts val="0"/>
              </a:spcAft>
              <a:buSzPts val="1400"/>
              <a:buFont typeface="Muli"/>
              <a:buNone/>
              <a:defRPr sz="1700">
                <a:latin typeface="Muli"/>
                <a:ea typeface="Muli"/>
                <a:cs typeface="Muli"/>
                <a:sym typeface="Muli"/>
              </a:defRPr>
            </a:lvl3pPr>
            <a:lvl4pPr lvl="3" algn="ctr">
              <a:lnSpc>
                <a:spcPct val="90000"/>
              </a:lnSpc>
              <a:spcBef>
                <a:spcPts val="300"/>
              </a:spcBef>
              <a:spcAft>
                <a:spcPts val="0"/>
              </a:spcAft>
              <a:buSzPts val="1300"/>
              <a:buFont typeface="Muli"/>
              <a:buNone/>
              <a:defRPr sz="1500">
                <a:latin typeface="Muli"/>
                <a:ea typeface="Muli"/>
                <a:cs typeface="Muli"/>
                <a:sym typeface="Muli"/>
              </a:defRPr>
            </a:lvl4pPr>
            <a:lvl5pPr lvl="4" algn="ctr">
              <a:lnSpc>
                <a:spcPct val="90000"/>
              </a:lnSpc>
              <a:spcBef>
                <a:spcPts val="300"/>
              </a:spcBef>
              <a:spcAft>
                <a:spcPts val="0"/>
              </a:spcAft>
              <a:buSzPts val="1300"/>
              <a:buFont typeface="Muli"/>
              <a:buNone/>
              <a:defRPr sz="1500">
                <a:latin typeface="Muli"/>
                <a:ea typeface="Muli"/>
                <a:cs typeface="Muli"/>
                <a:sym typeface="Muli"/>
              </a:defRPr>
            </a:lvl5pPr>
            <a:lvl6pPr lvl="5" algn="ctr">
              <a:lnSpc>
                <a:spcPct val="90000"/>
              </a:lnSpc>
              <a:spcBef>
                <a:spcPts val="300"/>
              </a:spcBef>
              <a:spcAft>
                <a:spcPts val="0"/>
              </a:spcAft>
              <a:buSzPts val="1300"/>
              <a:buFont typeface="Muli"/>
              <a:buNone/>
              <a:defRPr sz="1500">
                <a:latin typeface="Muli"/>
                <a:ea typeface="Muli"/>
                <a:cs typeface="Muli"/>
                <a:sym typeface="Muli"/>
              </a:defRPr>
            </a:lvl6pPr>
            <a:lvl7pPr lvl="6" algn="ctr">
              <a:lnSpc>
                <a:spcPct val="90000"/>
              </a:lnSpc>
              <a:spcBef>
                <a:spcPts val="300"/>
              </a:spcBef>
              <a:spcAft>
                <a:spcPts val="0"/>
              </a:spcAft>
              <a:buSzPts val="1300"/>
              <a:buFont typeface="Muli"/>
              <a:buNone/>
              <a:defRPr sz="1500">
                <a:latin typeface="Muli"/>
                <a:ea typeface="Muli"/>
                <a:cs typeface="Muli"/>
                <a:sym typeface="Muli"/>
              </a:defRPr>
            </a:lvl7pPr>
            <a:lvl8pPr lvl="7" algn="ctr">
              <a:lnSpc>
                <a:spcPct val="90000"/>
              </a:lnSpc>
              <a:spcBef>
                <a:spcPts val="300"/>
              </a:spcBef>
              <a:spcAft>
                <a:spcPts val="0"/>
              </a:spcAft>
              <a:buSzPts val="1300"/>
              <a:buFont typeface="Muli"/>
              <a:buNone/>
              <a:defRPr sz="1500">
                <a:latin typeface="Muli"/>
                <a:ea typeface="Muli"/>
                <a:cs typeface="Muli"/>
                <a:sym typeface="Muli"/>
              </a:defRPr>
            </a:lvl8pPr>
            <a:lvl9pPr lvl="8" algn="ctr">
              <a:lnSpc>
                <a:spcPct val="90000"/>
              </a:lnSpc>
              <a:spcBef>
                <a:spcPts val="300"/>
              </a:spcBef>
              <a:spcAft>
                <a:spcPts val="200"/>
              </a:spcAft>
              <a:buSzPts val="1300"/>
              <a:buFont typeface="Muli"/>
              <a:buNone/>
              <a:defRPr sz="1500">
                <a:latin typeface="Muli"/>
                <a:ea typeface="Muli"/>
                <a:cs typeface="Muli"/>
                <a:sym typeface="Muli"/>
              </a:defRPr>
            </a:lvl9pPr>
          </a:lstStyle>
          <a:p>
            <a:endParaRPr/>
          </a:p>
        </p:txBody>
      </p:sp>
      <p:pic>
        <p:nvPicPr>
          <p:cNvPr id="30" name="Google Shape;30;p6"/>
          <p:cNvPicPr preferRelativeResize="0"/>
          <p:nvPr/>
        </p:nvPicPr>
        <p:blipFill rotWithShape="1">
          <a:blip r:embed="rId2">
            <a:alphaModFix/>
          </a:blip>
          <a:srcRect/>
          <a:stretch/>
        </p:blipFill>
        <p:spPr>
          <a:xfrm>
            <a:off x="7880630" y="3842684"/>
            <a:ext cx="1291573" cy="1291573"/>
          </a:xfrm>
          <a:prstGeom prst="rect">
            <a:avLst/>
          </a:prstGeom>
          <a:noFill/>
          <a:ln>
            <a:noFill/>
          </a:ln>
        </p:spPr>
      </p:pic>
      <p:pic>
        <p:nvPicPr>
          <p:cNvPr id="31" name="Google Shape;31;p6"/>
          <p:cNvPicPr preferRelativeResize="0"/>
          <p:nvPr/>
        </p:nvPicPr>
        <p:blipFill rotWithShape="1">
          <a:blip r:embed="rId3">
            <a:alphaModFix/>
          </a:blip>
          <a:srcRect/>
          <a:stretch/>
        </p:blipFill>
        <p:spPr>
          <a:xfrm rot="10800000" flipH="1">
            <a:off x="690625" y="3182644"/>
            <a:ext cx="7652675" cy="92584"/>
          </a:xfrm>
          <a:prstGeom prst="rect">
            <a:avLst/>
          </a:prstGeom>
          <a:noFill/>
          <a:ln>
            <a:noFill/>
          </a:ln>
        </p:spPr>
      </p:pic>
      <p:sp>
        <p:nvSpPr>
          <p:cNvPr id="32" name="Google Shape;32;p6"/>
          <p:cNvSpPr txBox="1"/>
          <p:nvPr/>
        </p:nvSpPr>
        <p:spPr>
          <a:xfrm>
            <a:off x="288450" y="4844800"/>
            <a:ext cx="64656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latin typeface="Muli"/>
              <a:ea typeface="Muli"/>
              <a:cs typeface="Muli"/>
              <a:sym typeface="Muli"/>
            </a:endParaRPr>
          </a:p>
        </p:txBody>
      </p:sp>
      <p:sp>
        <p:nvSpPr>
          <p:cNvPr id="33" name="Google Shape;33;p6"/>
          <p:cNvSpPr txBox="1"/>
          <p:nvPr/>
        </p:nvSpPr>
        <p:spPr>
          <a:xfrm>
            <a:off x="7963650" y="4727100"/>
            <a:ext cx="30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a:solidFill>
                <a:schemeClr val="dk1"/>
              </a:solidFill>
              <a:latin typeface="Muli"/>
              <a:ea typeface="Muli"/>
              <a:cs typeface="Muli"/>
              <a:sym typeface="Muli"/>
            </a:endParaRPr>
          </a:p>
          <a:p>
            <a:pPr marL="0" lvl="0" indent="0" algn="l" rtl="0">
              <a:spcBef>
                <a:spcPts val="0"/>
              </a:spcBef>
              <a:spcAft>
                <a:spcPts val="0"/>
              </a:spcAft>
              <a:buNone/>
            </a:pPr>
            <a:r>
              <a:rPr lang="en" sz="900">
                <a:solidFill>
                  <a:schemeClr val="dk1"/>
                </a:solidFill>
                <a:latin typeface="Muli"/>
                <a:ea typeface="Muli"/>
                <a:cs typeface="Muli"/>
                <a:sym typeface="Muli"/>
              </a:rPr>
              <a:t>originstraining.org</a:t>
            </a:r>
            <a:endParaRPr sz="900">
              <a:solidFill>
                <a:schemeClr val="dk1"/>
              </a:solidFill>
              <a:latin typeface="Muli"/>
              <a:ea typeface="Muli"/>
              <a:cs typeface="Muli"/>
              <a:sym typeface="Mul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2">
  <p:cSld name="1_Blank_2">
    <p:spTree>
      <p:nvGrpSpPr>
        <p:cNvPr id="1"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a:stretch/>
        </p:blipFill>
        <p:spPr>
          <a:xfrm rot="10800000" flipH="1">
            <a:off x="745663" y="1371599"/>
            <a:ext cx="7652675" cy="92584"/>
          </a:xfrm>
          <a:prstGeom prst="rect">
            <a:avLst/>
          </a:prstGeom>
          <a:noFill/>
          <a:ln>
            <a:noFill/>
          </a:ln>
        </p:spPr>
      </p:pic>
      <p:sp>
        <p:nvSpPr>
          <p:cNvPr id="36" name="Google Shape;36;p7"/>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600"/>
              <a:buFont typeface="Aria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4500"/>
              <a:buFont typeface="Muli"/>
              <a:buNone/>
              <a:defRPr sz="4500" i="0" u="none" strike="noStrike" cap="none">
                <a:solidFill>
                  <a:schemeClr val="dk1"/>
                </a:solidFill>
                <a:latin typeface="Muli"/>
                <a:ea typeface="Muli"/>
                <a:cs typeface="Muli"/>
                <a:sym typeface="Mul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802386" y="1591056"/>
            <a:ext cx="7543800" cy="3038100"/>
          </a:xfrm>
          <a:prstGeom prst="rect">
            <a:avLst/>
          </a:prstGeom>
          <a:noFill/>
          <a:ln>
            <a:noFill/>
          </a:ln>
        </p:spPr>
        <p:txBody>
          <a:bodyPr spcFirstLastPara="1" wrap="square" lIns="68575" tIns="34275" rIns="68575" bIns="34275" anchor="t" anchorCtr="0">
            <a:normAutofit/>
          </a:bodyPr>
          <a:lstStyle>
            <a:lvl1pPr marL="457200" marR="0" lvl="0" indent="-311150" algn="l" rtl="0">
              <a:lnSpc>
                <a:spcPct val="90000"/>
              </a:lnSpc>
              <a:spcBef>
                <a:spcPts val="900"/>
              </a:spcBef>
              <a:spcAft>
                <a:spcPts val="0"/>
              </a:spcAft>
              <a:buClr>
                <a:srgbClr val="003B52"/>
              </a:buClr>
              <a:buSzPts val="1300"/>
              <a:buFont typeface="Muli"/>
              <a:buChar char="▪"/>
              <a:defRPr sz="1500" i="0" u="none" strike="noStrike" cap="none">
                <a:solidFill>
                  <a:schemeClr val="dk1"/>
                </a:solidFill>
                <a:latin typeface="Muli"/>
                <a:ea typeface="Muli"/>
                <a:cs typeface="Muli"/>
                <a:sym typeface="Muli"/>
              </a:defRPr>
            </a:lvl1pPr>
            <a:lvl2pPr marL="914400" marR="0" lvl="1" indent="-298450" algn="l" rtl="0">
              <a:lnSpc>
                <a:spcPct val="90000"/>
              </a:lnSpc>
              <a:spcBef>
                <a:spcPts val="300"/>
              </a:spcBef>
              <a:spcAft>
                <a:spcPts val="0"/>
              </a:spcAft>
              <a:buClr>
                <a:srgbClr val="003B52"/>
              </a:buClr>
              <a:buSzPts val="1100"/>
              <a:buFont typeface="Muli"/>
              <a:buChar char="▪"/>
              <a:defRPr sz="1400" i="0" u="none" strike="noStrike" cap="none">
                <a:solidFill>
                  <a:schemeClr val="dk1"/>
                </a:solidFill>
                <a:latin typeface="Muli"/>
                <a:ea typeface="Muli"/>
                <a:cs typeface="Muli"/>
                <a:sym typeface="Muli"/>
              </a:defRPr>
            </a:lvl2pPr>
            <a:lvl3pPr marL="1371600" marR="0" lvl="2"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3pPr>
            <a:lvl4pPr marL="1828800" marR="0" lvl="3"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4pPr>
            <a:lvl5pPr marL="2286000" marR="0" lvl="4"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5pPr>
            <a:lvl6pPr marL="2743200" marR="0" lvl="5"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6pPr>
            <a:lvl7pPr marL="3200400" marR="0" lvl="6"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7pPr>
            <a:lvl8pPr marL="3657600" marR="0" lvl="7" indent="-292100" algn="l" rtl="0">
              <a:lnSpc>
                <a:spcPct val="90000"/>
              </a:lnSpc>
              <a:spcBef>
                <a:spcPts val="300"/>
              </a:spcBef>
              <a:spcAft>
                <a:spcPts val="0"/>
              </a:spcAft>
              <a:buClr>
                <a:srgbClr val="003B52"/>
              </a:buClr>
              <a:buSzPts val="1000"/>
              <a:buFont typeface="Muli"/>
              <a:buChar char="▪"/>
              <a:defRPr sz="1200" i="0" u="none" strike="noStrike" cap="none">
                <a:solidFill>
                  <a:schemeClr val="dk1"/>
                </a:solidFill>
                <a:latin typeface="Muli"/>
                <a:ea typeface="Muli"/>
                <a:cs typeface="Muli"/>
                <a:sym typeface="Muli"/>
              </a:defRPr>
            </a:lvl8pPr>
            <a:lvl9pPr marL="4114800" marR="0" lvl="8" indent="-292100" algn="l" rtl="0">
              <a:lnSpc>
                <a:spcPct val="90000"/>
              </a:lnSpc>
              <a:spcBef>
                <a:spcPts val="300"/>
              </a:spcBef>
              <a:spcAft>
                <a:spcPts val="200"/>
              </a:spcAft>
              <a:buClr>
                <a:srgbClr val="003B52"/>
              </a:buClr>
              <a:buSzPts val="1000"/>
              <a:buFont typeface="Muli"/>
              <a:buChar char="▪"/>
              <a:defRPr sz="1200" i="0" u="none" strike="noStrike" cap="none">
                <a:solidFill>
                  <a:schemeClr val="dk1"/>
                </a:solidFill>
                <a:latin typeface="Muli"/>
                <a:ea typeface="Muli"/>
                <a:cs typeface="Muli"/>
                <a:sym typeface="Muli"/>
              </a:defRPr>
            </a:lvl9pPr>
          </a:lstStyle>
          <a:p>
            <a:endParaRPr/>
          </a:p>
        </p:txBody>
      </p:sp>
      <p:pic>
        <p:nvPicPr>
          <p:cNvPr id="8" name="Google Shape;8;p1"/>
          <p:cNvPicPr preferRelativeResize="0"/>
          <p:nvPr/>
        </p:nvPicPr>
        <p:blipFill rotWithShape="1">
          <a:blip r:embed="rId8">
            <a:alphaModFix/>
          </a:blip>
          <a:srcRect/>
          <a:stretch/>
        </p:blipFill>
        <p:spPr>
          <a:xfrm>
            <a:off x="8313126" y="4431260"/>
            <a:ext cx="515699" cy="515699"/>
          </a:xfrm>
          <a:prstGeom prst="rect">
            <a:avLst/>
          </a:prstGeom>
          <a:noFill/>
          <a:ln>
            <a:noFill/>
          </a:ln>
        </p:spPr>
      </p:pic>
      <p:sp>
        <p:nvSpPr>
          <p:cNvPr id="9" name="Google Shape;9;p1"/>
          <p:cNvSpPr txBox="1"/>
          <p:nvPr/>
        </p:nvSpPr>
        <p:spPr>
          <a:xfrm>
            <a:off x="8041375" y="4816950"/>
            <a:ext cx="1818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Muli"/>
                <a:ea typeface="Muli"/>
                <a:cs typeface="Muli"/>
                <a:sym typeface="Muli"/>
              </a:rPr>
              <a:t>originstraining.org</a:t>
            </a:r>
            <a:endParaRPr sz="900">
              <a:latin typeface="Muli"/>
              <a:ea typeface="Muli"/>
              <a:cs typeface="Muli"/>
              <a:sym typeface="Muli"/>
            </a:endParaRPr>
          </a:p>
        </p:txBody>
      </p:sp>
      <p:sp>
        <p:nvSpPr>
          <p:cNvPr id="10" name="Google Shape;10;p1"/>
          <p:cNvSpPr txBox="1"/>
          <p:nvPr/>
        </p:nvSpPr>
        <p:spPr>
          <a:xfrm>
            <a:off x="306625" y="4802225"/>
            <a:ext cx="5709300" cy="30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00"/>
              </a:spcBef>
              <a:spcAft>
                <a:spcPts val="0"/>
              </a:spcAft>
              <a:buNone/>
            </a:pPr>
            <a:r>
              <a:rPr lang="en" sz="900" i="1">
                <a:solidFill>
                  <a:schemeClr val="dk1"/>
                </a:solidFill>
                <a:latin typeface="Muli"/>
                <a:ea typeface="Muli"/>
                <a:cs typeface="Muli"/>
                <a:sym typeface="Muli"/>
              </a:rPr>
              <a:t>Property of Origins Training &amp; Consulting. Use and distribution limited to approved individuals only. </a:t>
            </a:r>
            <a:endParaRPr sz="900" i="1">
              <a:solidFill>
                <a:schemeClr val="dk1"/>
              </a:solidFill>
              <a:latin typeface="Muli"/>
              <a:ea typeface="Muli"/>
              <a:cs typeface="Muli"/>
              <a:sym typeface="Mul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pr/infographics/6_principles_trauma_info.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ctrTitle"/>
          </p:nvPr>
        </p:nvSpPr>
        <p:spPr>
          <a:xfrm>
            <a:off x="690625" y="1096181"/>
            <a:ext cx="7652700" cy="2277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b="0"/>
              <a:t>Tips for Peer Support </a:t>
            </a:r>
            <a:endParaRPr b="0"/>
          </a:p>
        </p:txBody>
      </p:sp>
      <p:sp>
        <p:nvSpPr>
          <p:cNvPr id="42" name="Google Shape;42;p8"/>
          <p:cNvSpPr txBox="1">
            <a:spLocks noGrp="1"/>
          </p:cNvSpPr>
          <p:nvPr>
            <p:ph type="subTitle" idx="1"/>
          </p:nvPr>
        </p:nvSpPr>
        <p:spPr>
          <a:xfrm>
            <a:off x="802386" y="3291840"/>
            <a:ext cx="5918400" cy="802500"/>
          </a:xfrm>
          <a:prstGeom prst="rect">
            <a:avLst/>
          </a:prstGeom>
        </p:spPr>
        <p:txBody>
          <a:bodyPr spcFirstLastPara="1" wrap="square" lIns="68575" tIns="34275" rIns="68575" bIns="34275" anchor="t" anchorCtr="0">
            <a:normAutofit fontScale="47500" lnSpcReduction="20000"/>
          </a:bodyPr>
          <a:lstStyle/>
          <a:p>
            <a:pPr marL="0" lvl="0" indent="0" algn="l" rtl="0">
              <a:spcBef>
                <a:spcPts val="900"/>
              </a:spcBef>
              <a:spcAft>
                <a:spcPts val="0"/>
              </a:spcAft>
              <a:buClr>
                <a:schemeClr val="dk1"/>
              </a:buClr>
              <a:buSzPct val="64705"/>
              <a:buFont typeface="Arial"/>
              <a:buNone/>
            </a:pPr>
            <a:r>
              <a:rPr lang="en"/>
              <a:t>Andi Fetzner, PsyD</a:t>
            </a:r>
            <a:endParaRPr/>
          </a:p>
          <a:p>
            <a:pPr marL="0" lvl="0" indent="0" algn="l" rtl="0">
              <a:spcBef>
                <a:spcPts val="900"/>
              </a:spcBef>
              <a:spcAft>
                <a:spcPts val="0"/>
              </a:spcAft>
              <a:buClr>
                <a:schemeClr val="dk1"/>
              </a:buClr>
              <a:buSzPct val="64705"/>
              <a:buFont typeface="Arial"/>
              <a:buNone/>
            </a:pPr>
            <a:r>
              <a:rPr lang="en"/>
              <a:t>Lori Chelius, MBA/MPH</a:t>
            </a:r>
            <a:endParaRPr/>
          </a:p>
          <a:p>
            <a:pPr marL="0" lvl="0" indent="0" algn="l" rtl="0">
              <a:spcBef>
                <a:spcPts val="900"/>
              </a:spcBef>
              <a:spcAft>
                <a:spcPts val="0"/>
              </a:spcAft>
              <a:buClr>
                <a:schemeClr val="dk1"/>
              </a:buClr>
              <a:buSzPct val="64705"/>
              <a:buFont typeface="Arial"/>
              <a:buNone/>
            </a:pPr>
            <a:r>
              <a:rPr lang="en"/>
              <a:t>Co-Founders, Origins Training &amp; Consulting</a:t>
            </a:r>
            <a:endParaRPr/>
          </a:p>
          <a:p>
            <a:pPr marL="0" lvl="0" indent="0" algn="l" rtl="0">
              <a:spcBef>
                <a:spcPts val="90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4900"/>
              <a:t>How can we do it?</a:t>
            </a:r>
            <a:endParaRPr sz="4900"/>
          </a:p>
        </p:txBody>
      </p:sp>
      <p:sp>
        <p:nvSpPr>
          <p:cNvPr id="100" name="Google Shape;100;p17"/>
          <p:cNvSpPr txBox="1">
            <a:spLocks noGrp="1"/>
          </p:cNvSpPr>
          <p:nvPr>
            <p:ph type="body" idx="1"/>
          </p:nvPr>
        </p:nvSpPr>
        <p:spPr>
          <a:xfrm>
            <a:off x="881350" y="1315525"/>
            <a:ext cx="7882800" cy="3334500"/>
          </a:xfrm>
          <a:prstGeom prst="rect">
            <a:avLst/>
          </a:prstGeom>
        </p:spPr>
        <p:txBody>
          <a:bodyPr spcFirstLastPara="1" wrap="square" lIns="68575" tIns="34275" rIns="68575" bIns="34275" anchor="t" anchorCtr="0">
            <a:noAutofit/>
          </a:bodyPr>
          <a:lstStyle/>
          <a:p>
            <a:pPr marL="457200" lvl="0" indent="-438150" algn="l" rtl="0">
              <a:lnSpc>
                <a:spcPct val="115000"/>
              </a:lnSpc>
              <a:spcBef>
                <a:spcPts val="0"/>
              </a:spcBef>
              <a:spcAft>
                <a:spcPts val="0"/>
              </a:spcAft>
              <a:buSzPts val="3300"/>
              <a:buChar char="-"/>
            </a:pPr>
            <a:r>
              <a:rPr lang="en" sz="2650">
                <a:solidFill>
                  <a:srgbClr val="333333"/>
                </a:solidFill>
                <a:highlight>
                  <a:srgbClr val="FCFCFC"/>
                </a:highlight>
              </a:rPr>
              <a:t>Words</a:t>
            </a:r>
            <a:endParaRPr sz="2650">
              <a:solidFill>
                <a:srgbClr val="333333"/>
              </a:solidFill>
              <a:highlight>
                <a:srgbClr val="FCFCFC"/>
              </a:highlight>
            </a:endParaRPr>
          </a:p>
          <a:p>
            <a:pPr marL="457200" lvl="0" indent="-396875" algn="l" rtl="0">
              <a:lnSpc>
                <a:spcPct val="115000"/>
              </a:lnSpc>
              <a:spcBef>
                <a:spcPts val="0"/>
              </a:spcBef>
              <a:spcAft>
                <a:spcPts val="0"/>
              </a:spcAft>
              <a:buClr>
                <a:srgbClr val="333333"/>
              </a:buClr>
              <a:buSzPts val="2650"/>
              <a:buChar char="-"/>
            </a:pPr>
            <a:r>
              <a:rPr lang="en" sz="2650">
                <a:solidFill>
                  <a:srgbClr val="333333"/>
                </a:solidFill>
                <a:highlight>
                  <a:srgbClr val="FCFCFC"/>
                </a:highlight>
              </a:rPr>
              <a:t>Time </a:t>
            </a:r>
            <a:endParaRPr sz="2650">
              <a:solidFill>
                <a:srgbClr val="333333"/>
              </a:solidFill>
              <a:highlight>
                <a:srgbClr val="FCFCFC"/>
              </a:highlight>
            </a:endParaRPr>
          </a:p>
          <a:p>
            <a:pPr marL="457200" lvl="0" indent="-396875" algn="l" rtl="0">
              <a:lnSpc>
                <a:spcPct val="115000"/>
              </a:lnSpc>
              <a:spcBef>
                <a:spcPts val="0"/>
              </a:spcBef>
              <a:spcAft>
                <a:spcPts val="0"/>
              </a:spcAft>
              <a:buClr>
                <a:srgbClr val="333333"/>
              </a:buClr>
              <a:buSzPts val="2650"/>
              <a:buChar char="-"/>
            </a:pPr>
            <a:r>
              <a:rPr lang="en" sz="2650">
                <a:solidFill>
                  <a:srgbClr val="333333"/>
                </a:solidFill>
                <a:highlight>
                  <a:srgbClr val="FCFCFC"/>
                </a:highlight>
              </a:rPr>
              <a:t>Actions</a:t>
            </a:r>
            <a:endParaRPr sz="2650">
              <a:solidFill>
                <a:srgbClr val="333333"/>
              </a:solidFill>
              <a:highlight>
                <a:srgbClr val="FCFCFC"/>
              </a:highlight>
            </a:endParaRPr>
          </a:p>
          <a:p>
            <a:pPr marL="457200" lvl="0" indent="-396875" algn="l" rtl="0">
              <a:lnSpc>
                <a:spcPct val="115000"/>
              </a:lnSpc>
              <a:spcBef>
                <a:spcPts val="0"/>
              </a:spcBef>
              <a:spcAft>
                <a:spcPts val="0"/>
              </a:spcAft>
              <a:buClr>
                <a:srgbClr val="333333"/>
              </a:buClr>
              <a:buSzPts val="2650"/>
              <a:buChar char="-"/>
            </a:pPr>
            <a:r>
              <a:rPr lang="en" sz="2650">
                <a:solidFill>
                  <a:srgbClr val="333333"/>
                </a:solidFill>
                <a:highlight>
                  <a:srgbClr val="FCFCFC"/>
                </a:highlight>
              </a:rPr>
              <a:t>Gifts</a:t>
            </a:r>
            <a:endParaRPr sz="2650">
              <a:solidFill>
                <a:srgbClr val="333333"/>
              </a:solidFill>
              <a:highlight>
                <a:srgbClr val="FCFCFC"/>
              </a:highlight>
            </a:endParaRPr>
          </a:p>
          <a:p>
            <a:pPr marL="457200" lvl="0" indent="-396875" algn="l" rtl="0">
              <a:lnSpc>
                <a:spcPct val="115000"/>
              </a:lnSpc>
              <a:spcBef>
                <a:spcPts val="0"/>
              </a:spcBef>
              <a:spcAft>
                <a:spcPts val="0"/>
              </a:spcAft>
              <a:buClr>
                <a:srgbClr val="333333"/>
              </a:buClr>
              <a:buSzPts val="2650"/>
              <a:buChar char="-"/>
            </a:pPr>
            <a:r>
              <a:rPr lang="en" sz="2650">
                <a:solidFill>
                  <a:srgbClr val="333333"/>
                </a:solidFill>
                <a:highlight>
                  <a:srgbClr val="FCFCFC"/>
                </a:highlight>
              </a:rPr>
              <a:t>Others?</a:t>
            </a:r>
            <a:endParaRPr sz="2650">
              <a:solidFill>
                <a:srgbClr val="333333"/>
              </a:solidFill>
              <a:highlight>
                <a:srgbClr val="FCFCFC"/>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Activity</a:t>
            </a:r>
            <a:endParaRPr/>
          </a:p>
        </p:txBody>
      </p:sp>
      <p:sp>
        <p:nvSpPr>
          <p:cNvPr id="106" name="Google Shape;106;p18"/>
          <p:cNvSpPr txBox="1">
            <a:spLocks noGrp="1"/>
          </p:cNvSpPr>
          <p:nvPr>
            <p:ph type="body" idx="4294967295"/>
          </p:nvPr>
        </p:nvSpPr>
        <p:spPr>
          <a:xfrm>
            <a:off x="802386" y="1591056"/>
            <a:ext cx="7543800" cy="3038100"/>
          </a:xfrm>
          <a:prstGeom prst="rect">
            <a:avLst/>
          </a:prstGeom>
        </p:spPr>
        <p:txBody>
          <a:bodyPr spcFirstLastPara="1" wrap="square" lIns="68575" tIns="34275" rIns="68575" bIns="34275" anchor="t" anchorCtr="0">
            <a:normAutofit/>
          </a:bodyPr>
          <a:lstStyle/>
          <a:p>
            <a:pPr marL="457200" lvl="0" indent="-349250" algn="l" rtl="0">
              <a:lnSpc>
                <a:spcPct val="115000"/>
              </a:lnSpc>
              <a:spcBef>
                <a:spcPts val="0"/>
              </a:spcBef>
              <a:spcAft>
                <a:spcPts val="0"/>
              </a:spcAft>
              <a:buSzPts val="1900"/>
              <a:buChar char="▪"/>
            </a:pPr>
            <a:r>
              <a:rPr lang="en" sz="2800"/>
              <a:t>Popcorn appreciation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706300" y="1134150"/>
            <a:ext cx="3769500" cy="3180000"/>
          </a:xfrm>
          <a:prstGeom prst="rect">
            <a:avLst/>
          </a:prstGeom>
        </p:spPr>
        <p:txBody>
          <a:bodyPr spcFirstLastPara="1" wrap="square" lIns="68575" tIns="34275" rIns="68575" bIns="34275" anchor="ctr" anchorCtr="0">
            <a:noAutofit/>
          </a:bodyPr>
          <a:lstStyle/>
          <a:p>
            <a:pPr marL="0" marR="0" lvl="0" indent="0" algn="l" rtl="0">
              <a:lnSpc>
                <a:spcPct val="115000"/>
              </a:lnSpc>
              <a:spcBef>
                <a:spcPts val="0"/>
              </a:spcBef>
              <a:spcAft>
                <a:spcPts val="0"/>
              </a:spcAft>
              <a:buSzPts val="990"/>
              <a:buNone/>
            </a:pPr>
            <a:r>
              <a:rPr lang="en" sz="4100"/>
              <a:t>Tip #3:</a:t>
            </a:r>
            <a:endParaRPr sz="4100"/>
          </a:p>
          <a:p>
            <a:pPr marL="0" marR="0" lvl="0" indent="0" algn="l" rtl="0">
              <a:lnSpc>
                <a:spcPct val="115000"/>
              </a:lnSpc>
              <a:spcBef>
                <a:spcPts val="0"/>
              </a:spcBef>
              <a:spcAft>
                <a:spcPts val="0"/>
              </a:spcAft>
              <a:buSzPts val="990"/>
              <a:buNone/>
            </a:pPr>
            <a:r>
              <a:rPr lang="en" sz="4100"/>
              <a:t>Find similarities</a:t>
            </a:r>
            <a:endParaRPr sz="4100"/>
          </a:p>
          <a:p>
            <a:pPr marL="0" lvl="0" indent="0" algn="l" rtl="0">
              <a:lnSpc>
                <a:spcPct val="115000"/>
              </a:lnSpc>
              <a:spcBef>
                <a:spcPts val="0"/>
              </a:spcBef>
              <a:spcAft>
                <a:spcPts val="0"/>
              </a:spcAft>
              <a:buSzPts val="990"/>
              <a:buNone/>
            </a:pPr>
            <a:endParaRPr sz="4100"/>
          </a:p>
        </p:txBody>
      </p:sp>
      <p:pic>
        <p:nvPicPr>
          <p:cNvPr id="112" name="Google Shape;112;p19"/>
          <p:cNvPicPr preferRelativeResize="0"/>
          <p:nvPr/>
        </p:nvPicPr>
        <p:blipFill rotWithShape="1">
          <a:blip r:embed="rId3">
            <a:alphaModFix/>
          </a:blip>
          <a:srcRect l="18105" r="17964"/>
          <a:stretch/>
        </p:blipFill>
        <p:spPr>
          <a:xfrm>
            <a:off x="4994074" y="425825"/>
            <a:ext cx="3769498" cy="33164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802375" y="363475"/>
            <a:ext cx="77934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How can we do it?</a:t>
            </a:r>
            <a:endParaRPr/>
          </a:p>
        </p:txBody>
      </p:sp>
      <p:sp>
        <p:nvSpPr>
          <p:cNvPr id="118" name="Google Shape;118;p20"/>
          <p:cNvSpPr txBox="1"/>
          <p:nvPr/>
        </p:nvSpPr>
        <p:spPr>
          <a:xfrm>
            <a:off x="546775" y="1335600"/>
            <a:ext cx="8125200" cy="354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1600"/>
              </a:spcAft>
              <a:buNone/>
            </a:pPr>
            <a:endParaRPr sz="1100">
              <a:solidFill>
                <a:schemeClr val="dk1"/>
              </a:solidFill>
              <a:latin typeface="Muli"/>
              <a:ea typeface="Muli"/>
              <a:cs typeface="Muli"/>
              <a:sym typeface="Muli"/>
            </a:endParaRPr>
          </a:p>
        </p:txBody>
      </p:sp>
      <p:sp>
        <p:nvSpPr>
          <p:cNvPr id="119" name="Google Shape;119;p20"/>
          <p:cNvSpPr txBox="1"/>
          <p:nvPr/>
        </p:nvSpPr>
        <p:spPr>
          <a:xfrm>
            <a:off x="6400025" y="4227525"/>
            <a:ext cx="277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uli"/>
              <a:ea typeface="Muli"/>
              <a:cs typeface="Muli"/>
              <a:sym typeface="Muli"/>
            </a:endParaRPr>
          </a:p>
        </p:txBody>
      </p:sp>
      <p:pic>
        <p:nvPicPr>
          <p:cNvPr id="120" name="Google Shape;120;p20"/>
          <p:cNvPicPr preferRelativeResize="0"/>
          <p:nvPr/>
        </p:nvPicPr>
        <p:blipFill>
          <a:blip r:embed="rId3">
            <a:alphaModFix/>
          </a:blip>
          <a:stretch>
            <a:fillRect/>
          </a:stretch>
        </p:blipFill>
        <p:spPr>
          <a:xfrm>
            <a:off x="2462625" y="1335600"/>
            <a:ext cx="4723650" cy="3149100"/>
          </a:xfrm>
          <a:prstGeom prst="rect">
            <a:avLst/>
          </a:prstGeom>
          <a:noFill/>
          <a:ln>
            <a:noFill/>
          </a:ln>
        </p:spPr>
      </p:pic>
      <p:sp>
        <p:nvSpPr>
          <p:cNvPr id="121" name="Google Shape;121;p20"/>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Activity </a:t>
            </a:r>
            <a:endParaRPr/>
          </a:p>
        </p:txBody>
      </p:sp>
      <p:sp>
        <p:nvSpPr>
          <p:cNvPr id="127" name="Google Shape;127;p21"/>
          <p:cNvSpPr txBox="1">
            <a:spLocks noGrp="1"/>
          </p:cNvSpPr>
          <p:nvPr>
            <p:ph type="body" idx="4294967295"/>
          </p:nvPr>
        </p:nvSpPr>
        <p:spPr>
          <a:xfrm>
            <a:off x="802375" y="1470050"/>
            <a:ext cx="7543800" cy="32352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200"/>
              <a:t>Find something you have in common. Examples of topics include interests, hobbies, group identity, education, family role, professional identity, skills/strengths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2"/>
          <p:cNvPicPr preferRelativeResize="0"/>
          <p:nvPr/>
        </p:nvPicPr>
        <p:blipFill>
          <a:blip r:embed="rId3">
            <a:alphaModFix/>
          </a:blip>
          <a:stretch>
            <a:fillRect/>
          </a:stretch>
        </p:blipFill>
        <p:spPr>
          <a:xfrm>
            <a:off x="5464875" y="0"/>
            <a:ext cx="3679125" cy="2060306"/>
          </a:xfrm>
          <a:prstGeom prst="rect">
            <a:avLst/>
          </a:prstGeom>
          <a:noFill/>
          <a:ln>
            <a:noFill/>
          </a:ln>
        </p:spPr>
      </p:pic>
      <p:sp>
        <p:nvSpPr>
          <p:cNvPr id="133" name="Google Shape;133;p22"/>
          <p:cNvSpPr txBox="1">
            <a:spLocks noGrp="1"/>
          </p:cNvSpPr>
          <p:nvPr>
            <p:ph type="title"/>
          </p:nvPr>
        </p:nvSpPr>
        <p:spPr>
          <a:xfrm>
            <a:off x="-263437" y="77718"/>
            <a:ext cx="7541700" cy="136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4100"/>
              <a:buFont typeface="Arial"/>
              <a:buNone/>
            </a:pPr>
            <a:r>
              <a:rPr lang="en" sz="4100" b="0"/>
              <a:t>Identify at least one specific practice to </a:t>
            </a:r>
            <a:r>
              <a:rPr lang="en" sz="4100"/>
              <a:t>sprinkle</a:t>
            </a:r>
            <a:endParaRPr/>
          </a:p>
        </p:txBody>
      </p:sp>
      <p:pic>
        <p:nvPicPr>
          <p:cNvPr id="134" name="Google Shape;134;p22"/>
          <p:cNvPicPr preferRelativeResize="0"/>
          <p:nvPr/>
        </p:nvPicPr>
        <p:blipFill rotWithShape="1">
          <a:blip r:embed="rId4">
            <a:alphaModFix/>
          </a:blip>
          <a:srcRect/>
          <a:stretch/>
        </p:blipFill>
        <p:spPr>
          <a:xfrm>
            <a:off x="1038125" y="1440930"/>
            <a:ext cx="5128051" cy="34169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subTitle" idx="1"/>
          </p:nvPr>
        </p:nvSpPr>
        <p:spPr>
          <a:xfrm>
            <a:off x="601950" y="1103400"/>
            <a:ext cx="7723800" cy="2070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900"/>
              </a:spcBef>
              <a:spcAft>
                <a:spcPts val="0"/>
              </a:spcAft>
              <a:buSzPts val="852"/>
              <a:buNone/>
            </a:pPr>
            <a:r>
              <a:rPr lang="en" sz="3162"/>
              <a:t>For more information visit originstraining.org </a:t>
            </a:r>
            <a:endParaRPr sz="3162"/>
          </a:p>
          <a:p>
            <a:pPr marL="0" lvl="0" indent="0" algn="l" rtl="0">
              <a:lnSpc>
                <a:spcPct val="100000"/>
              </a:lnSpc>
              <a:spcBef>
                <a:spcPts val="900"/>
              </a:spcBef>
              <a:spcAft>
                <a:spcPts val="0"/>
              </a:spcAft>
              <a:buSzPts val="852"/>
              <a:buNone/>
            </a:pPr>
            <a:r>
              <a:rPr lang="en" sz="3162"/>
              <a:t>or email</a:t>
            </a:r>
            <a:endParaRPr sz="3162"/>
          </a:p>
          <a:p>
            <a:pPr marL="0" lvl="0" indent="0" algn="l" rtl="0">
              <a:lnSpc>
                <a:spcPct val="70000"/>
              </a:lnSpc>
              <a:spcBef>
                <a:spcPts val="900"/>
              </a:spcBef>
              <a:spcAft>
                <a:spcPts val="0"/>
              </a:spcAft>
              <a:buSzPts val="852"/>
              <a:buNone/>
            </a:pPr>
            <a:r>
              <a:rPr lang="en" sz="3062"/>
              <a:t>info@originstraining.org</a:t>
            </a:r>
            <a:endParaRPr sz="3217"/>
          </a:p>
        </p:txBody>
      </p:sp>
      <p:pic>
        <p:nvPicPr>
          <p:cNvPr id="141" name="Google Shape;141;p23"/>
          <p:cNvPicPr preferRelativeResize="0"/>
          <p:nvPr/>
        </p:nvPicPr>
        <p:blipFill rotWithShape="1">
          <a:blip r:embed="rId3">
            <a:alphaModFix/>
          </a:blip>
          <a:srcRect l="21999" t="34000" r="24002" b="34000"/>
          <a:stretch/>
        </p:blipFill>
        <p:spPr>
          <a:xfrm>
            <a:off x="5177388" y="2019299"/>
            <a:ext cx="3086904" cy="1028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to expect</a:t>
            </a:r>
            <a:endParaRPr/>
          </a:p>
        </p:txBody>
      </p:sp>
      <p:sp>
        <p:nvSpPr>
          <p:cNvPr id="48" name="Google Shape;48;p9"/>
          <p:cNvSpPr txBox="1">
            <a:spLocks noGrp="1"/>
          </p:cNvSpPr>
          <p:nvPr>
            <p:ph type="body" idx="1"/>
          </p:nvPr>
        </p:nvSpPr>
        <p:spPr>
          <a:xfrm>
            <a:off x="802386" y="1591056"/>
            <a:ext cx="7543800" cy="3038100"/>
          </a:xfrm>
          <a:prstGeom prst="rect">
            <a:avLst/>
          </a:prstGeom>
        </p:spPr>
        <p:txBody>
          <a:bodyPr spcFirstLastPara="1" wrap="square" lIns="68575" tIns="34275" rIns="68575" bIns="34275" anchor="t" anchorCtr="0">
            <a:noAutofit/>
          </a:bodyPr>
          <a:lstStyle/>
          <a:p>
            <a:pPr marL="914400" lvl="1" indent="-381000" algn="l" rtl="0">
              <a:lnSpc>
                <a:spcPct val="115000"/>
              </a:lnSpc>
              <a:spcBef>
                <a:spcPts val="0"/>
              </a:spcBef>
              <a:spcAft>
                <a:spcPts val="0"/>
              </a:spcAft>
              <a:buClr>
                <a:schemeClr val="dk1"/>
              </a:buClr>
              <a:buSzPts val="2400"/>
              <a:buChar char="○"/>
            </a:pPr>
            <a:r>
              <a:rPr lang="en" sz="2400"/>
              <a:t>Workshop structure</a:t>
            </a:r>
            <a:endParaRPr sz="2400"/>
          </a:p>
          <a:p>
            <a:pPr marL="1371600" lvl="2" indent="-381000" algn="l" rtl="0">
              <a:lnSpc>
                <a:spcPct val="115000"/>
              </a:lnSpc>
              <a:spcBef>
                <a:spcPts val="0"/>
              </a:spcBef>
              <a:spcAft>
                <a:spcPts val="0"/>
              </a:spcAft>
              <a:buClr>
                <a:schemeClr val="dk1"/>
              </a:buClr>
              <a:buSzPts val="2400"/>
              <a:buChar char="■"/>
            </a:pPr>
            <a:r>
              <a:rPr lang="en" sz="2400"/>
              <a:t>Define principle</a:t>
            </a:r>
            <a:endParaRPr sz="2400"/>
          </a:p>
          <a:p>
            <a:pPr marL="1371600" lvl="2" indent="-381000" algn="l" rtl="0">
              <a:lnSpc>
                <a:spcPct val="115000"/>
              </a:lnSpc>
              <a:spcBef>
                <a:spcPts val="0"/>
              </a:spcBef>
              <a:spcAft>
                <a:spcPts val="0"/>
              </a:spcAft>
              <a:buClr>
                <a:schemeClr val="dk1"/>
              </a:buClr>
              <a:buSzPts val="2400"/>
              <a:buChar char="■"/>
            </a:pPr>
            <a:r>
              <a:rPr lang="en" sz="2400"/>
              <a:t>3 tips</a:t>
            </a:r>
            <a:endParaRPr sz="2400"/>
          </a:p>
          <a:p>
            <a:pPr marL="1828800" lvl="3" indent="-381000" algn="l" rtl="0">
              <a:lnSpc>
                <a:spcPct val="115000"/>
              </a:lnSpc>
              <a:spcBef>
                <a:spcPts val="0"/>
              </a:spcBef>
              <a:spcAft>
                <a:spcPts val="0"/>
              </a:spcAft>
              <a:buClr>
                <a:schemeClr val="dk1"/>
              </a:buClr>
              <a:buSzPts val="2400"/>
              <a:buChar char="●"/>
            </a:pPr>
            <a:r>
              <a:rPr lang="en" sz="2400"/>
              <a:t>Why?</a:t>
            </a:r>
            <a:endParaRPr sz="2400"/>
          </a:p>
          <a:p>
            <a:pPr marL="1828800" lvl="3" indent="-381000" algn="l" rtl="0">
              <a:lnSpc>
                <a:spcPct val="115000"/>
              </a:lnSpc>
              <a:spcBef>
                <a:spcPts val="0"/>
              </a:spcBef>
              <a:spcAft>
                <a:spcPts val="0"/>
              </a:spcAft>
              <a:buClr>
                <a:schemeClr val="dk1"/>
              </a:buClr>
              <a:buSzPts val="2400"/>
              <a:buChar char="●"/>
            </a:pPr>
            <a:r>
              <a:rPr lang="en" sz="2400"/>
              <a:t>Example</a:t>
            </a:r>
            <a:endParaRPr sz="2400"/>
          </a:p>
          <a:p>
            <a:pPr marL="1828800" lvl="3" indent="-381000" algn="l" rtl="0">
              <a:lnSpc>
                <a:spcPct val="115000"/>
              </a:lnSpc>
              <a:spcBef>
                <a:spcPts val="0"/>
              </a:spcBef>
              <a:spcAft>
                <a:spcPts val="0"/>
              </a:spcAft>
              <a:buClr>
                <a:schemeClr val="dk1"/>
              </a:buClr>
              <a:buSzPts val="2400"/>
              <a:buChar char="●"/>
            </a:pPr>
            <a:r>
              <a:rPr lang="en" sz="2400"/>
              <a:t>Engagement/practice</a:t>
            </a:r>
            <a:endParaRPr sz="2400"/>
          </a:p>
          <a:p>
            <a:pPr marL="914400" lvl="1" indent="-381000" algn="l" rtl="0">
              <a:lnSpc>
                <a:spcPct val="115000"/>
              </a:lnSpc>
              <a:spcBef>
                <a:spcPts val="0"/>
              </a:spcBef>
              <a:spcAft>
                <a:spcPts val="0"/>
              </a:spcAft>
              <a:buSzPts val="2400"/>
              <a:buChar char="○"/>
            </a:pPr>
            <a:r>
              <a:rPr lang="en" sz="2400"/>
              <a:t>Supporting emails</a:t>
            </a:r>
            <a:endParaRPr sz="2400"/>
          </a:p>
          <a:p>
            <a:pPr marL="0" lvl="0" indent="0" algn="l" rtl="0">
              <a:spcBef>
                <a:spcPts val="900"/>
              </a:spcBef>
              <a:spcAft>
                <a:spcPts val="0"/>
              </a:spcAft>
              <a:buClr>
                <a:schemeClr val="dk1"/>
              </a:buClr>
              <a:buSzPts val="1100"/>
              <a:buFont typeface="Arial"/>
              <a:buNone/>
            </a:pPr>
            <a:endParaRPr sz="2800"/>
          </a:p>
          <a:p>
            <a:pPr marL="0" lvl="0" indent="0" algn="l" rtl="0">
              <a:spcBef>
                <a:spcPts val="900"/>
              </a:spcBef>
              <a:spcAft>
                <a:spcPts val="0"/>
              </a:spcAft>
              <a:buNone/>
            </a:pPr>
            <a:endParaRPr sz="2800"/>
          </a:p>
        </p:txBody>
      </p:sp>
      <p:pic>
        <p:nvPicPr>
          <p:cNvPr id="49" name="Google Shape;49;p9" descr="38,629 Puzzle Pieces Stock Photos, Pictures &amp;amp; Royalty-Free Images - iStock"/>
          <p:cNvPicPr preferRelativeResize="0"/>
          <p:nvPr/>
        </p:nvPicPr>
        <p:blipFill rotWithShape="1">
          <a:blip r:embed="rId3">
            <a:alphaModFix/>
          </a:blip>
          <a:srcRect/>
          <a:stretch/>
        </p:blipFill>
        <p:spPr>
          <a:xfrm>
            <a:off x="6565352" y="-224250"/>
            <a:ext cx="2578650" cy="257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0"/>
          <p:cNvSpPr/>
          <p:nvPr/>
        </p:nvSpPr>
        <p:spPr>
          <a:xfrm>
            <a:off x="6553975" y="4545517"/>
            <a:ext cx="3985800" cy="36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a:latin typeface="Muli"/>
                <a:ea typeface="Muli"/>
                <a:cs typeface="Muli"/>
                <a:sym typeface="Muli"/>
              </a:rPr>
              <a:t>Adapted from SAMHSA</a:t>
            </a:r>
            <a:endParaRPr>
              <a:latin typeface="Muli"/>
              <a:ea typeface="Muli"/>
              <a:cs typeface="Muli"/>
              <a:sym typeface="Muli"/>
            </a:endParaRPr>
          </a:p>
        </p:txBody>
      </p:sp>
      <p:sp>
        <p:nvSpPr>
          <p:cNvPr id="56" name="Google Shape;56;p10"/>
          <p:cNvSpPr txBox="1">
            <a:spLocks noGrp="1"/>
          </p:cNvSpPr>
          <p:nvPr>
            <p:ph type="title"/>
          </p:nvPr>
        </p:nvSpPr>
        <p:spPr>
          <a:xfrm>
            <a:off x="802386" y="363474"/>
            <a:ext cx="7543800" cy="12069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860"/>
              <a:buFont typeface="Arial"/>
              <a:buNone/>
            </a:pPr>
            <a:r>
              <a:rPr lang="en" sz="4360"/>
              <a:t>Principles of a Trauma-Informed Approach</a:t>
            </a:r>
            <a:endParaRPr sz="3550"/>
          </a:p>
        </p:txBody>
      </p:sp>
      <p:sp>
        <p:nvSpPr>
          <p:cNvPr id="57" name="Google Shape;57;p10"/>
          <p:cNvSpPr txBox="1"/>
          <p:nvPr/>
        </p:nvSpPr>
        <p:spPr>
          <a:xfrm>
            <a:off x="814271" y="1592554"/>
            <a:ext cx="6295500" cy="2655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2400">
                <a:solidFill>
                  <a:schemeClr val="dk1"/>
                </a:solidFill>
                <a:latin typeface="Muli"/>
                <a:ea typeface="Muli"/>
                <a:cs typeface="Muli"/>
                <a:sym typeface="Muli"/>
              </a:rPr>
              <a:t>1. Safety</a:t>
            </a:r>
            <a:endParaRPr sz="11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2. Trustworthiness &amp; transparency</a:t>
            </a:r>
            <a:endParaRPr sz="11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3. Peer support</a:t>
            </a:r>
            <a:endParaRPr sz="11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4. Collaboration &amp; mutuality</a:t>
            </a:r>
            <a:endParaRPr sz="11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5. Empowerment, voice, &amp; choice</a:t>
            </a:r>
            <a:endParaRPr sz="1100">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6. Strengths-based</a:t>
            </a:r>
            <a:endParaRPr sz="2400">
              <a:solidFill>
                <a:schemeClr val="dk1"/>
              </a:solidFill>
              <a:latin typeface="Muli"/>
              <a:ea typeface="Muli"/>
              <a:cs typeface="Muli"/>
              <a:sym typeface="Muli"/>
            </a:endParaRPr>
          </a:p>
          <a:p>
            <a:pPr marL="0" marR="0" lvl="0" indent="0" algn="l" rtl="0">
              <a:spcBef>
                <a:spcPts val="0"/>
              </a:spcBef>
              <a:spcAft>
                <a:spcPts val="0"/>
              </a:spcAft>
              <a:buNone/>
            </a:pPr>
            <a:r>
              <a:rPr lang="en" sz="2400">
                <a:solidFill>
                  <a:schemeClr val="dk1"/>
                </a:solidFill>
                <a:latin typeface="Muli"/>
                <a:ea typeface="Muli"/>
                <a:cs typeface="Muli"/>
                <a:sym typeface="Muli"/>
              </a:rPr>
              <a:t>7. Cultural, historical, and gender humility</a:t>
            </a:r>
            <a:endParaRPr sz="2400">
              <a:solidFill>
                <a:schemeClr val="dk1"/>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Trustworthiness &amp; Transparency recap</a:t>
            </a:r>
            <a:endParaRPr/>
          </a:p>
        </p:txBody>
      </p:sp>
      <p:sp>
        <p:nvSpPr>
          <p:cNvPr id="63" name="Google Shape;63;p11"/>
          <p:cNvSpPr txBox="1">
            <a:spLocks noGrp="1"/>
          </p:cNvSpPr>
          <p:nvPr>
            <p:ph type="body" idx="1"/>
          </p:nvPr>
        </p:nvSpPr>
        <p:spPr>
          <a:xfrm>
            <a:off x="726177" y="1972050"/>
            <a:ext cx="6041100" cy="3038100"/>
          </a:xfrm>
          <a:prstGeom prst="rect">
            <a:avLst/>
          </a:prstGeom>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990"/>
              <a:buFont typeface="Arial"/>
              <a:buNone/>
            </a:pPr>
            <a:r>
              <a:rPr lang="en" sz="3500"/>
              <a:t>Tip #1:  Own your mistakes</a:t>
            </a:r>
            <a:endParaRPr sz="3500"/>
          </a:p>
          <a:p>
            <a:pPr marL="0" lvl="0" indent="0" algn="l" rtl="0">
              <a:lnSpc>
                <a:spcPct val="115000"/>
              </a:lnSpc>
              <a:spcBef>
                <a:spcPts val="0"/>
              </a:spcBef>
              <a:spcAft>
                <a:spcPts val="0"/>
              </a:spcAft>
              <a:buClr>
                <a:schemeClr val="dk1"/>
              </a:buClr>
              <a:buSzPts val="990"/>
              <a:buFont typeface="Arial"/>
              <a:buNone/>
            </a:pPr>
            <a:r>
              <a:rPr lang="en" sz="3500"/>
              <a:t>Tip #2: Laugh!</a:t>
            </a:r>
            <a:endParaRPr sz="3500"/>
          </a:p>
          <a:p>
            <a:pPr marL="0" lvl="0" indent="0" algn="l" rtl="0">
              <a:lnSpc>
                <a:spcPct val="115000"/>
              </a:lnSpc>
              <a:spcBef>
                <a:spcPts val="0"/>
              </a:spcBef>
              <a:spcAft>
                <a:spcPts val="0"/>
              </a:spcAft>
              <a:buClr>
                <a:schemeClr val="dk1"/>
              </a:buClr>
              <a:buSzPts val="990"/>
              <a:buFont typeface="Arial"/>
              <a:buNone/>
            </a:pPr>
            <a:r>
              <a:rPr lang="en" sz="3500"/>
              <a:t>Tip #3: Create Predictability</a:t>
            </a:r>
            <a:endParaRPr sz="3500"/>
          </a:p>
          <a:p>
            <a:pPr marL="0" lvl="0" indent="0" algn="l" rtl="0">
              <a:lnSpc>
                <a:spcPct val="115000"/>
              </a:lnSpc>
              <a:spcBef>
                <a:spcPts val="0"/>
              </a:spcBef>
              <a:spcAft>
                <a:spcPts val="0"/>
              </a:spcAft>
              <a:buClr>
                <a:schemeClr val="dk1"/>
              </a:buClr>
              <a:buSzPts val="990"/>
              <a:buFont typeface="Arial"/>
              <a:buNone/>
            </a:pPr>
            <a:endParaRPr sz="3500"/>
          </a:p>
          <a:p>
            <a:pPr marL="0" lvl="0" indent="0" algn="l" rtl="0">
              <a:lnSpc>
                <a:spcPct val="115000"/>
              </a:lnSpc>
              <a:spcBef>
                <a:spcPts val="0"/>
              </a:spcBef>
              <a:spcAft>
                <a:spcPts val="0"/>
              </a:spcAft>
              <a:buNone/>
            </a:pPr>
            <a:endParaRPr sz="3500"/>
          </a:p>
        </p:txBody>
      </p:sp>
      <p:pic>
        <p:nvPicPr>
          <p:cNvPr id="64" name="Google Shape;64;p11"/>
          <p:cNvPicPr preferRelativeResize="0"/>
          <p:nvPr/>
        </p:nvPicPr>
        <p:blipFill>
          <a:blip r:embed="rId3">
            <a:alphaModFix/>
          </a:blip>
          <a:stretch>
            <a:fillRect/>
          </a:stretch>
        </p:blipFill>
        <p:spPr>
          <a:xfrm>
            <a:off x="6767277" y="966924"/>
            <a:ext cx="2071923" cy="20719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02374" y="363475"/>
            <a:ext cx="80244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Collaboration &amp; Mutuality</a:t>
            </a:r>
            <a:endParaRPr/>
          </a:p>
        </p:txBody>
      </p:sp>
      <p:sp>
        <p:nvSpPr>
          <p:cNvPr id="70" name="Google Shape;70;p12"/>
          <p:cNvSpPr txBox="1">
            <a:spLocks noGrp="1"/>
          </p:cNvSpPr>
          <p:nvPr>
            <p:ph type="body" idx="1"/>
          </p:nvPr>
        </p:nvSpPr>
        <p:spPr>
          <a:xfrm>
            <a:off x="802374" y="1286250"/>
            <a:ext cx="8070300" cy="3038100"/>
          </a:xfrm>
          <a:prstGeom prst="rect">
            <a:avLst/>
          </a:prstGeom>
        </p:spPr>
        <p:txBody>
          <a:bodyPr spcFirstLastPara="1" wrap="square" lIns="68575" tIns="34275" rIns="68575" bIns="34275" anchor="t" anchorCtr="0">
            <a:noAutofit/>
          </a:bodyPr>
          <a:lstStyle/>
          <a:p>
            <a:pPr marL="0" lvl="0" indent="0" algn="ctr" rtl="0">
              <a:lnSpc>
                <a:spcPct val="115000"/>
              </a:lnSpc>
              <a:spcBef>
                <a:spcPts val="900"/>
              </a:spcBef>
              <a:spcAft>
                <a:spcPts val="0"/>
              </a:spcAft>
              <a:buNone/>
            </a:pPr>
            <a:r>
              <a:rPr lang="en" sz="2000">
                <a:highlight>
                  <a:schemeClr val="lt1"/>
                </a:highlight>
              </a:rPr>
              <a:t>Importance is placed on partnering and the leveling of power differences between staff and clients and among organizational staff from clerical and housekeeping personnel, to professional staff to administrators, demonstrating that healing happens in relationships and in the meaningful sharing of power and decision-making. The organization recognizes that everyone has a role to play in a trauma-informed approach. As one expert stated: “one does not have to be a therapist to be therapeutic.”</a:t>
            </a:r>
            <a:endParaRPr sz="2000">
              <a:highlight>
                <a:schemeClr val="lt1"/>
              </a:highlight>
            </a:endParaRPr>
          </a:p>
        </p:txBody>
      </p:sp>
      <p:sp>
        <p:nvSpPr>
          <p:cNvPr id="71" name="Google Shape;71;p12"/>
          <p:cNvSpPr txBox="1"/>
          <p:nvPr/>
        </p:nvSpPr>
        <p:spPr>
          <a:xfrm>
            <a:off x="5525800" y="4344175"/>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Muli"/>
                <a:ea typeface="Muli"/>
                <a:cs typeface="Muli"/>
                <a:sym typeface="Muli"/>
              </a:rPr>
              <a:t>Source: SAMHSA (2018), </a:t>
            </a:r>
            <a:r>
              <a:rPr lang="en" sz="1100" u="sng">
                <a:solidFill>
                  <a:schemeClr val="dk1"/>
                </a:solidFill>
                <a:latin typeface="Muli"/>
                <a:ea typeface="Muli"/>
                <a:cs typeface="Muli"/>
                <a:sym typeface="Muli"/>
                <a:hlinkClick r:id="rId3">
                  <a:extLst>
                    <a:ext uri="{A12FA001-AC4F-418D-AE19-62706E023703}">
                      <ahyp:hlinkClr xmlns:ahyp="http://schemas.microsoft.com/office/drawing/2018/hyperlinkcolor" val="tx"/>
                    </a:ext>
                  </a:extLst>
                </a:hlinkClick>
              </a:rPr>
              <a:t>https://www.cdc.gov/cpr/infographics/6_principles_trauma_info.htm</a:t>
            </a:r>
            <a:r>
              <a:rPr lang="en" sz="1100">
                <a:solidFill>
                  <a:schemeClr val="dk1"/>
                </a:solidFill>
                <a:latin typeface="Muli"/>
                <a:ea typeface="Muli"/>
                <a:cs typeface="Muli"/>
                <a:sym typeface="Muli"/>
              </a:rPr>
              <a:t> </a:t>
            </a:r>
            <a:endParaRPr>
              <a:solidFill>
                <a:schemeClr val="dk1"/>
              </a:solidFill>
              <a:latin typeface="Muli"/>
              <a:ea typeface="Muli"/>
              <a:cs typeface="Muli"/>
              <a:sym typeface="Mul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32575" y="363475"/>
            <a:ext cx="4746000" cy="3997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4000" b="1"/>
              <a:t>What does peer support mean to  you?</a:t>
            </a:r>
            <a:endParaRPr sz="4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756050" y="1077375"/>
            <a:ext cx="3769500" cy="2724600"/>
          </a:xfrm>
          <a:prstGeom prst="rect">
            <a:avLst/>
          </a:prstGeom>
        </p:spPr>
        <p:txBody>
          <a:bodyPr spcFirstLastPara="1" wrap="square" lIns="68575" tIns="34275" rIns="68575" bIns="34275" anchor="ctr" anchorCtr="0">
            <a:normAutofit/>
          </a:bodyPr>
          <a:lstStyle/>
          <a:p>
            <a:pPr marL="0" lvl="0" indent="0" algn="l" rtl="0">
              <a:lnSpc>
                <a:spcPct val="115000"/>
              </a:lnSpc>
              <a:spcBef>
                <a:spcPts val="0"/>
              </a:spcBef>
              <a:spcAft>
                <a:spcPts val="0"/>
              </a:spcAft>
              <a:buNone/>
            </a:pPr>
            <a:r>
              <a:rPr lang="en" sz="4600" dirty="0"/>
              <a:t>Tip #1: </a:t>
            </a:r>
            <a:br>
              <a:rPr lang="en" sz="4600" dirty="0"/>
            </a:br>
            <a:r>
              <a:rPr lang="en" sz="4600" dirty="0"/>
              <a:t>Identify buddies  </a:t>
            </a:r>
            <a:endParaRPr sz="4600" dirty="0"/>
          </a:p>
        </p:txBody>
      </p:sp>
      <p:sp>
        <p:nvSpPr>
          <p:cNvPr id="82" name="Google Shape;82;p14"/>
          <p:cNvSpPr txBox="1"/>
          <p:nvPr/>
        </p:nvSpPr>
        <p:spPr>
          <a:xfrm>
            <a:off x="6982375" y="15377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solidFill>
                <a:srgbClr val="262626"/>
              </a:solidFill>
              <a:highlight>
                <a:schemeClr val="lt1"/>
              </a:highlight>
              <a:latin typeface="Muli"/>
              <a:ea typeface="Muli"/>
              <a:cs typeface="Muli"/>
              <a:sym typeface="Muli"/>
            </a:endParaRPr>
          </a:p>
        </p:txBody>
      </p:sp>
      <p:sp>
        <p:nvSpPr>
          <p:cNvPr id="83" name="Google Shape;83;p14"/>
          <p:cNvSpPr txBox="1"/>
          <p:nvPr/>
        </p:nvSpPr>
        <p:spPr>
          <a:xfrm>
            <a:off x="3968775" y="682175"/>
            <a:ext cx="4566000" cy="2955300"/>
          </a:xfrm>
          <a:prstGeom prst="rect">
            <a:avLst/>
          </a:prstGeom>
          <a:noFill/>
          <a:ln w="76200" cap="flat" cmpd="sng">
            <a:solidFill>
              <a:schemeClr val="accent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800">
                <a:solidFill>
                  <a:srgbClr val="262626"/>
                </a:solidFill>
                <a:highlight>
                  <a:schemeClr val="lt1"/>
                </a:highlight>
                <a:latin typeface="Muli"/>
                <a:ea typeface="Muli"/>
                <a:cs typeface="Muli"/>
                <a:sym typeface="Muli"/>
              </a:rPr>
              <a:t>“Humans need social connection and mutual feelings of vulnerability and stress often create some of the strongest social bonds. In situations like this, the support of colleagues can make a huge difference in your day-to-day wellbeing.”</a:t>
            </a:r>
            <a:endParaRPr sz="1800">
              <a:solidFill>
                <a:srgbClr val="262626"/>
              </a:solidFill>
              <a:highlight>
                <a:schemeClr val="lt1"/>
              </a:highlight>
              <a:latin typeface="Muli"/>
              <a:ea typeface="Muli"/>
              <a:cs typeface="Muli"/>
              <a:sym typeface="Muli"/>
            </a:endParaRPr>
          </a:p>
          <a:p>
            <a:pPr marL="0" lvl="0" indent="0" algn="l" rtl="0">
              <a:lnSpc>
                <a:spcPct val="150000"/>
              </a:lnSpc>
              <a:spcBef>
                <a:spcPts val="0"/>
              </a:spcBef>
              <a:spcAft>
                <a:spcPts val="0"/>
              </a:spcAft>
              <a:buNone/>
            </a:pPr>
            <a:endParaRPr sz="1800">
              <a:solidFill>
                <a:srgbClr val="262626"/>
              </a:solidFill>
              <a:highlight>
                <a:schemeClr val="lt1"/>
              </a:highlight>
              <a:latin typeface="Muli"/>
              <a:ea typeface="Muli"/>
              <a:cs typeface="Muli"/>
              <a:sym typeface="Mul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02386" y="363474"/>
            <a:ext cx="7543800" cy="1206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Activity</a:t>
            </a:r>
            <a:endParaRPr/>
          </a:p>
        </p:txBody>
      </p:sp>
      <p:sp>
        <p:nvSpPr>
          <p:cNvPr id="89" name="Google Shape;89;p15"/>
          <p:cNvSpPr txBox="1">
            <a:spLocks noGrp="1"/>
          </p:cNvSpPr>
          <p:nvPr>
            <p:ph type="body" idx="4294967295"/>
          </p:nvPr>
        </p:nvSpPr>
        <p:spPr>
          <a:xfrm>
            <a:off x="682686" y="1570381"/>
            <a:ext cx="7543800" cy="3038100"/>
          </a:xfrm>
          <a:prstGeom prst="rect">
            <a:avLst/>
          </a:prstGeom>
        </p:spPr>
        <p:txBody>
          <a:bodyPr spcFirstLastPara="1" wrap="square" lIns="68575" tIns="34275" rIns="68575" bIns="34275" anchor="t" anchorCtr="0">
            <a:noAutofit/>
          </a:bodyPr>
          <a:lstStyle/>
          <a:p>
            <a:pPr marL="457200" lvl="0" indent="-482600" algn="l" rtl="0">
              <a:lnSpc>
                <a:spcPct val="115000"/>
              </a:lnSpc>
              <a:spcBef>
                <a:spcPts val="0"/>
              </a:spcBef>
              <a:spcAft>
                <a:spcPts val="0"/>
              </a:spcAft>
              <a:buSzPts val="4000"/>
              <a:buChar char="▪"/>
            </a:pPr>
            <a:r>
              <a:rPr lang="en" sz="4000"/>
              <a:t>Highlight high, low, and buffalo</a:t>
            </a:r>
            <a:endParaRPr sz="4000"/>
          </a:p>
          <a:p>
            <a:pPr marL="457200" lvl="0" indent="-482600" algn="l" rtl="0">
              <a:lnSpc>
                <a:spcPct val="115000"/>
              </a:lnSpc>
              <a:spcBef>
                <a:spcPts val="0"/>
              </a:spcBef>
              <a:spcAft>
                <a:spcPts val="0"/>
              </a:spcAft>
              <a:buSzPts val="4000"/>
              <a:buChar char="▪"/>
            </a:pPr>
            <a:r>
              <a:rPr lang="en" sz="4000"/>
              <a:t>Celebrate and communicate </a:t>
            </a:r>
            <a:endParaRPr sz="4000"/>
          </a:p>
        </p:txBody>
      </p:sp>
    </p:spTree>
  </p:cSld>
  <p:clrMapOvr>
    <a:masterClrMapping/>
  </p:clrMapOvr>
  <mc:AlternateContent xmlns:mc="http://schemas.openxmlformats.org/markup-compatibility/2006" xmlns:p14="http://schemas.microsoft.com/office/powerpoint/2010/main">
    <mc:Choice Requires="p14">
      <p:transition spd="med" p14:dur="7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10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1000"/>
                                        <p:tgtEl>
                                          <p:spTgt spid="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797475" y="1178400"/>
            <a:ext cx="7297200" cy="3370200"/>
          </a:xfrm>
          <a:prstGeom prst="rect">
            <a:avLst/>
          </a:prstGeom>
        </p:spPr>
        <p:txBody>
          <a:bodyPr spcFirstLastPara="1" wrap="square" lIns="68575" tIns="34275" rIns="68575" bIns="34275" anchor="ctr" anchorCtr="0">
            <a:normAutofit/>
          </a:bodyPr>
          <a:lstStyle/>
          <a:p>
            <a:pPr marL="0" marR="0" lvl="0" indent="0" algn="l" rtl="0">
              <a:lnSpc>
                <a:spcPct val="115000"/>
              </a:lnSpc>
              <a:spcBef>
                <a:spcPts val="0"/>
              </a:spcBef>
              <a:spcAft>
                <a:spcPts val="0"/>
              </a:spcAft>
              <a:buNone/>
            </a:pPr>
            <a:r>
              <a:rPr lang="en" sz="4600"/>
              <a:t>Tip # 2: Offer appreciation</a:t>
            </a:r>
            <a:endParaRPr sz="4600"/>
          </a:p>
          <a:p>
            <a:pPr marL="0" lvl="0" indent="0" algn="l" rtl="0">
              <a:lnSpc>
                <a:spcPct val="115000"/>
              </a:lnSpc>
              <a:spcBef>
                <a:spcPts val="0"/>
              </a:spcBef>
              <a:spcAft>
                <a:spcPts val="0"/>
              </a:spcAft>
              <a:buNone/>
            </a:pPr>
            <a:endParaRPr sz="4600"/>
          </a:p>
        </p:txBody>
      </p:sp>
    </p:spTree>
  </p:cSld>
  <p:clrMapOvr>
    <a:masterClrMapping/>
  </p:clrMapOvr>
</p:sld>
</file>

<file path=ppt/theme/theme1.xml><?xml version="1.0" encoding="utf-8"?>
<a:theme xmlns:a="http://schemas.openxmlformats.org/drawingml/2006/main" name="Origins Colorbar theme MULI disclaimer">
  <a:themeElements>
    <a:clrScheme name="Origins Brand Colors">
      <a:dk1>
        <a:srgbClr val="000000"/>
      </a:dk1>
      <a:lt1>
        <a:srgbClr val="FFFFFF"/>
      </a:lt1>
      <a:dk2>
        <a:srgbClr val="20272C"/>
      </a:dk2>
      <a:lt2>
        <a:srgbClr val="D2D2D2"/>
      </a:lt2>
      <a:accent1>
        <a:srgbClr val="004F6E"/>
      </a:accent1>
      <a:accent2>
        <a:srgbClr val="05A6D9"/>
      </a:accent2>
      <a:accent3>
        <a:srgbClr val="6BC263"/>
      </a:accent3>
      <a:accent4>
        <a:srgbClr val="853369"/>
      </a:accent4>
      <a:accent5>
        <a:srgbClr val="EFB40F"/>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Words>
  <Application>Microsoft Office PowerPoint</Application>
  <PresentationFormat>On-screen Show (16:9)</PresentationFormat>
  <Paragraphs>54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Muli</vt:lpstr>
      <vt:lpstr>Origins Colorbar theme MULI disclaimer</vt:lpstr>
      <vt:lpstr>Tips for Peer Support </vt:lpstr>
      <vt:lpstr>What to expect</vt:lpstr>
      <vt:lpstr>Principles of a Trauma-Informed Approach</vt:lpstr>
      <vt:lpstr>Trustworthiness &amp; Transparency recap</vt:lpstr>
      <vt:lpstr>Collaboration &amp; Mutuality</vt:lpstr>
      <vt:lpstr>What does peer support mean to  you?</vt:lpstr>
      <vt:lpstr>Tip #1:  Identify buddies  </vt:lpstr>
      <vt:lpstr>Activity</vt:lpstr>
      <vt:lpstr>Tip # 2: Offer appreciation </vt:lpstr>
      <vt:lpstr>How can we do it?</vt:lpstr>
      <vt:lpstr>Activity</vt:lpstr>
      <vt:lpstr>Tip #3: Find similarities </vt:lpstr>
      <vt:lpstr>How can we do it?</vt:lpstr>
      <vt:lpstr>Activity </vt:lpstr>
      <vt:lpstr>Identify at least one specific practice to sprinkle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Peer Support </dc:title>
  <cp:lastModifiedBy>Laurie  Isenberg</cp:lastModifiedBy>
  <cp:revision>1</cp:revision>
  <dcterms:modified xsi:type="dcterms:W3CDTF">2024-02-28T01:29:51Z</dcterms:modified>
</cp:coreProperties>
</file>