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6fe7401eaa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6fe7401eaa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792464b43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792464b43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6fe7401eaa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6fe7401eaa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705832453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705832453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6fe7401ea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6fe7401ea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3B52"/>
              </a:buClr>
              <a:buSzPts val="1200"/>
              <a:buFont typeface="Muli"/>
              <a:buChar char="-"/>
            </a:pPr>
            <a:r>
              <a:t/>
            </a:r>
            <a:endParaRPr sz="1200">
              <a:solidFill>
                <a:schemeClr val="dk1"/>
              </a:solidFill>
              <a:latin typeface="Muli"/>
              <a:ea typeface="Muli"/>
              <a:cs typeface="Muli"/>
              <a:sym typeface="Mul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fe7401ea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6fe7401ea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7bd1e66c24_2_7: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137" name="Google Shape;137;g17bd1e66c24_2_7: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1705832453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1705832453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705832453a_0_7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g1705832453a_0_70:notes"/>
          <p:cNvSpPr txBox="1"/>
          <p:nvPr>
            <p:ph idx="1" type="body"/>
          </p:nvPr>
        </p:nvSpPr>
        <p:spPr>
          <a:xfrm>
            <a:off x="685800" y="4400549"/>
            <a:ext cx="5486400" cy="3600300"/>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sz="1000"/>
          </a:p>
        </p:txBody>
      </p:sp>
      <p:sp>
        <p:nvSpPr>
          <p:cNvPr id="53" name="Google Shape;53;g1705832453a_0_70: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a583e56d9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a583e56d9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705832453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705832453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705832453a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705832453a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6fe7401eaa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6fe7401eaa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6fe7401ea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6fe7401ea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000">
              <a:latin typeface="Muli"/>
              <a:ea typeface="Muli"/>
              <a:cs typeface="Muli"/>
              <a:sym typeface="Mul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6fe7401eaa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6fe7401eaa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 name="Shape 11"/>
        <p:cNvGrpSpPr/>
        <p:nvPr/>
      </p:nvGrpSpPr>
      <p:grpSpPr>
        <a:xfrm>
          <a:off x="0" y="0"/>
          <a:ext cx="0" cy="0"/>
          <a:chOff x="0" y="0"/>
          <a:chExt cx="0" cy="0"/>
        </a:xfrm>
      </p:grpSpPr>
      <p:sp>
        <p:nvSpPr>
          <p:cNvPr id="12" name="Google Shape;12;p2"/>
          <p:cNvSpPr txBox="1"/>
          <p:nvPr>
            <p:ph type="title"/>
          </p:nvPr>
        </p:nvSpPr>
        <p:spPr>
          <a:xfrm>
            <a:off x="1625346" y="918972"/>
            <a:ext cx="6960900" cy="2640300"/>
          </a:xfrm>
          <a:prstGeom prst="rect">
            <a:avLst/>
          </a:prstGeom>
          <a:noFill/>
          <a:ln>
            <a:noFill/>
          </a:ln>
        </p:spPr>
        <p:txBody>
          <a:bodyPr anchorCtr="0" anchor="ctr" bIns="34275" lIns="68575" spcFirstLastPara="1" rIns="68575" wrap="square" tIns="34275">
            <a:normAutofit/>
          </a:bodyPr>
          <a:lstStyle>
            <a:lvl1pPr lvl="0" algn="l">
              <a:lnSpc>
                <a:spcPct val="85000"/>
              </a:lnSpc>
              <a:spcBef>
                <a:spcPts val="0"/>
              </a:spcBef>
              <a:spcAft>
                <a:spcPts val="0"/>
              </a:spcAft>
              <a:buClr>
                <a:schemeClr val="dk1"/>
              </a:buClr>
              <a:buSzPts val="5400"/>
              <a:buFont typeface="Muli"/>
              <a:buNone/>
              <a:defRPr b="1" sz="5400">
                <a:solidFill>
                  <a:schemeClr val="dk1"/>
                </a:solidFill>
                <a:latin typeface="Muli"/>
                <a:ea typeface="Muli"/>
                <a:cs typeface="Muli"/>
                <a:sym typeface="Muli"/>
              </a:defRPr>
            </a:lvl1pPr>
            <a:lvl2pPr lvl="1">
              <a:spcBef>
                <a:spcPts val="0"/>
              </a:spcBef>
              <a:spcAft>
                <a:spcPts val="0"/>
              </a:spcAft>
              <a:buSzPts val="1100"/>
              <a:buFont typeface="Muli"/>
              <a:buNone/>
              <a:defRPr>
                <a:latin typeface="Muli"/>
                <a:ea typeface="Muli"/>
                <a:cs typeface="Muli"/>
                <a:sym typeface="Muli"/>
              </a:defRPr>
            </a:lvl2pPr>
            <a:lvl3pPr lvl="2">
              <a:spcBef>
                <a:spcPts val="0"/>
              </a:spcBef>
              <a:spcAft>
                <a:spcPts val="0"/>
              </a:spcAft>
              <a:buSzPts val="1100"/>
              <a:buFont typeface="Muli"/>
              <a:buNone/>
              <a:defRPr>
                <a:latin typeface="Muli"/>
                <a:ea typeface="Muli"/>
                <a:cs typeface="Muli"/>
                <a:sym typeface="Muli"/>
              </a:defRPr>
            </a:lvl3pPr>
            <a:lvl4pPr lvl="3">
              <a:spcBef>
                <a:spcPts val="0"/>
              </a:spcBef>
              <a:spcAft>
                <a:spcPts val="0"/>
              </a:spcAft>
              <a:buSzPts val="1100"/>
              <a:buFont typeface="Muli"/>
              <a:buNone/>
              <a:defRPr>
                <a:latin typeface="Muli"/>
                <a:ea typeface="Muli"/>
                <a:cs typeface="Muli"/>
                <a:sym typeface="Muli"/>
              </a:defRPr>
            </a:lvl4pPr>
            <a:lvl5pPr lvl="4">
              <a:spcBef>
                <a:spcPts val="0"/>
              </a:spcBef>
              <a:spcAft>
                <a:spcPts val="0"/>
              </a:spcAft>
              <a:buSzPts val="1100"/>
              <a:buFont typeface="Muli"/>
              <a:buNone/>
              <a:defRPr>
                <a:latin typeface="Muli"/>
                <a:ea typeface="Muli"/>
                <a:cs typeface="Muli"/>
                <a:sym typeface="Muli"/>
              </a:defRPr>
            </a:lvl5pPr>
            <a:lvl6pPr lvl="5">
              <a:spcBef>
                <a:spcPts val="0"/>
              </a:spcBef>
              <a:spcAft>
                <a:spcPts val="0"/>
              </a:spcAft>
              <a:buSzPts val="1100"/>
              <a:buFont typeface="Muli"/>
              <a:buNone/>
              <a:defRPr>
                <a:latin typeface="Muli"/>
                <a:ea typeface="Muli"/>
                <a:cs typeface="Muli"/>
                <a:sym typeface="Muli"/>
              </a:defRPr>
            </a:lvl6pPr>
            <a:lvl7pPr lvl="6">
              <a:spcBef>
                <a:spcPts val="0"/>
              </a:spcBef>
              <a:spcAft>
                <a:spcPts val="0"/>
              </a:spcAft>
              <a:buSzPts val="1100"/>
              <a:buFont typeface="Muli"/>
              <a:buNone/>
              <a:defRPr>
                <a:latin typeface="Muli"/>
                <a:ea typeface="Muli"/>
                <a:cs typeface="Muli"/>
                <a:sym typeface="Muli"/>
              </a:defRPr>
            </a:lvl7pPr>
            <a:lvl8pPr lvl="7">
              <a:spcBef>
                <a:spcPts val="0"/>
              </a:spcBef>
              <a:spcAft>
                <a:spcPts val="0"/>
              </a:spcAft>
              <a:buSzPts val="1100"/>
              <a:buFont typeface="Muli"/>
              <a:buNone/>
              <a:defRPr>
                <a:latin typeface="Muli"/>
                <a:ea typeface="Muli"/>
                <a:cs typeface="Muli"/>
                <a:sym typeface="Muli"/>
              </a:defRPr>
            </a:lvl8pPr>
            <a:lvl9pPr lvl="8">
              <a:spcBef>
                <a:spcPts val="0"/>
              </a:spcBef>
              <a:spcAft>
                <a:spcPts val="0"/>
              </a:spcAft>
              <a:buSzPts val="1100"/>
              <a:buFont typeface="Muli"/>
              <a:buNone/>
              <a:defRPr>
                <a:latin typeface="Muli"/>
                <a:ea typeface="Muli"/>
                <a:cs typeface="Muli"/>
                <a:sym typeface="Muli"/>
              </a:defRPr>
            </a:lvl9pPr>
          </a:lstStyle>
          <a:p/>
        </p:txBody>
      </p:sp>
      <p:sp>
        <p:nvSpPr>
          <p:cNvPr id="13" name="Google Shape;13;p2"/>
          <p:cNvSpPr txBox="1"/>
          <p:nvPr>
            <p:ph idx="1" type="body"/>
          </p:nvPr>
        </p:nvSpPr>
        <p:spPr>
          <a:xfrm>
            <a:off x="1624331" y="3765042"/>
            <a:ext cx="6789300" cy="800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indent="-228600" lvl="1" marL="914400" algn="l">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indent="-228600" lvl="2" marL="1371600" algn="l">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indent="-228600" lvl="3" marL="18288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indent="-228600" lvl="4" marL="22860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indent="-228600" lvl="5" marL="27432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indent="-228600" lvl="6" marL="32004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indent="-228600" lvl="7" marL="3657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indent="-228600" lvl="8" marL="4114800" algn="l">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p:txBody>
      </p:sp>
      <p:pic>
        <p:nvPicPr>
          <p:cNvPr id="14" name="Google Shape;14;p2"/>
          <p:cNvPicPr preferRelativeResize="0"/>
          <p:nvPr/>
        </p:nvPicPr>
        <p:blipFill rotWithShape="1">
          <a:blip r:embed="rId2">
            <a:alphaModFix/>
          </a:blip>
          <a:srcRect b="0" l="0" r="0" t="0"/>
          <a:stretch/>
        </p:blipFill>
        <p:spPr>
          <a:xfrm>
            <a:off x="432639" y="1593338"/>
            <a:ext cx="1291573" cy="1291573"/>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1624331" y="3474934"/>
            <a:ext cx="6973571" cy="84368"/>
          </a:xfrm>
          <a:prstGeom prst="rect">
            <a:avLst/>
          </a:prstGeom>
          <a:noFill/>
          <a:ln>
            <a:noFill/>
          </a:ln>
        </p:spPr>
      </p:pic>
      <p:sp>
        <p:nvSpPr>
          <p:cNvPr id="16" name="Google Shape;16;p2"/>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Google Shape;19;p3"/>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900"/>
              </a:spcBef>
              <a:spcAft>
                <a:spcPts val="0"/>
              </a:spcAft>
              <a:buSzPts val="1100"/>
              <a:buFont typeface="Muli"/>
              <a:buChar char="▪"/>
              <a:defRPr>
                <a:latin typeface="Muli"/>
                <a:ea typeface="Muli"/>
                <a:cs typeface="Muli"/>
                <a:sym typeface="Muli"/>
              </a:defRPr>
            </a:lvl1pPr>
            <a:lvl2pPr indent="-298450" lvl="1" marL="914400" algn="l">
              <a:lnSpc>
                <a:spcPct val="90000"/>
              </a:lnSpc>
              <a:spcBef>
                <a:spcPts val="300"/>
              </a:spcBef>
              <a:spcAft>
                <a:spcPts val="0"/>
              </a:spcAft>
              <a:buSzPts val="1100"/>
              <a:buFont typeface="Muli"/>
              <a:buChar char="▪"/>
              <a:defRPr>
                <a:latin typeface="Muli"/>
                <a:ea typeface="Muli"/>
                <a:cs typeface="Muli"/>
                <a:sym typeface="Muli"/>
              </a:defRPr>
            </a:lvl2pPr>
            <a:lvl3pPr indent="-298450" lvl="2" marL="1371600" algn="l">
              <a:lnSpc>
                <a:spcPct val="90000"/>
              </a:lnSpc>
              <a:spcBef>
                <a:spcPts val="300"/>
              </a:spcBef>
              <a:spcAft>
                <a:spcPts val="0"/>
              </a:spcAft>
              <a:buSzPts val="1100"/>
              <a:buFont typeface="Muli"/>
              <a:buChar char="▪"/>
              <a:defRPr>
                <a:latin typeface="Muli"/>
                <a:ea typeface="Muli"/>
                <a:cs typeface="Muli"/>
                <a:sym typeface="Muli"/>
              </a:defRPr>
            </a:lvl3pPr>
            <a:lvl4pPr indent="-298450" lvl="3" marL="1828800" algn="l">
              <a:lnSpc>
                <a:spcPct val="90000"/>
              </a:lnSpc>
              <a:spcBef>
                <a:spcPts val="300"/>
              </a:spcBef>
              <a:spcAft>
                <a:spcPts val="0"/>
              </a:spcAft>
              <a:buSzPts val="1100"/>
              <a:buFont typeface="Muli"/>
              <a:buChar char="▪"/>
              <a:defRPr>
                <a:latin typeface="Muli"/>
                <a:ea typeface="Muli"/>
                <a:cs typeface="Muli"/>
                <a:sym typeface="Muli"/>
              </a:defRPr>
            </a:lvl4pPr>
            <a:lvl5pPr indent="-298450" lvl="4" marL="2286000" algn="l">
              <a:lnSpc>
                <a:spcPct val="90000"/>
              </a:lnSpc>
              <a:spcBef>
                <a:spcPts val="300"/>
              </a:spcBef>
              <a:spcAft>
                <a:spcPts val="0"/>
              </a:spcAft>
              <a:buSzPts val="1100"/>
              <a:buFont typeface="Muli"/>
              <a:buChar char="▪"/>
              <a:defRPr>
                <a:latin typeface="Muli"/>
                <a:ea typeface="Muli"/>
                <a:cs typeface="Muli"/>
                <a:sym typeface="Muli"/>
              </a:defRPr>
            </a:lvl5pPr>
            <a:lvl6pPr indent="-298450" lvl="5" marL="2743200" algn="l">
              <a:lnSpc>
                <a:spcPct val="90000"/>
              </a:lnSpc>
              <a:spcBef>
                <a:spcPts val="300"/>
              </a:spcBef>
              <a:spcAft>
                <a:spcPts val="0"/>
              </a:spcAft>
              <a:buSzPts val="1100"/>
              <a:buFont typeface="Muli"/>
              <a:buChar char="▪"/>
              <a:defRPr>
                <a:latin typeface="Muli"/>
                <a:ea typeface="Muli"/>
                <a:cs typeface="Muli"/>
                <a:sym typeface="Muli"/>
              </a:defRPr>
            </a:lvl6pPr>
            <a:lvl7pPr indent="-298450" lvl="6" marL="3200400" algn="l">
              <a:lnSpc>
                <a:spcPct val="90000"/>
              </a:lnSpc>
              <a:spcBef>
                <a:spcPts val="300"/>
              </a:spcBef>
              <a:spcAft>
                <a:spcPts val="0"/>
              </a:spcAft>
              <a:buSzPts val="1100"/>
              <a:buFont typeface="Muli"/>
              <a:buChar char="▪"/>
              <a:defRPr>
                <a:latin typeface="Muli"/>
                <a:ea typeface="Muli"/>
                <a:cs typeface="Muli"/>
                <a:sym typeface="Muli"/>
              </a:defRPr>
            </a:lvl7pPr>
            <a:lvl8pPr indent="-298450" lvl="7" marL="3657600" algn="l">
              <a:lnSpc>
                <a:spcPct val="90000"/>
              </a:lnSpc>
              <a:spcBef>
                <a:spcPts val="300"/>
              </a:spcBef>
              <a:spcAft>
                <a:spcPts val="0"/>
              </a:spcAft>
              <a:buSzPts val="1100"/>
              <a:buFont typeface="Muli"/>
              <a:buChar char="▪"/>
              <a:defRPr>
                <a:latin typeface="Muli"/>
                <a:ea typeface="Muli"/>
                <a:cs typeface="Muli"/>
                <a:sym typeface="Muli"/>
              </a:defRPr>
            </a:lvl8pPr>
            <a:lvl9pPr indent="-298450" lvl="8" marL="4114800" algn="l">
              <a:lnSpc>
                <a:spcPct val="90000"/>
              </a:lnSpc>
              <a:spcBef>
                <a:spcPts val="300"/>
              </a:spcBef>
              <a:spcAft>
                <a:spcPts val="200"/>
              </a:spcAft>
              <a:buSzPts val="1100"/>
              <a:buFont typeface="Muli"/>
              <a:buChar char="▪"/>
              <a:defRPr>
                <a:latin typeface="Muli"/>
                <a:ea typeface="Muli"/>
                <a:cs typeface="Muli"/>
                <a:sym typeface="Muli"/>
              </a:defRPr>
            </a:lvl9pPr>
          </a:lstStyle>
          <a:p/>
        </p:txBody>
      </p:sp>
      <p:pic>
        <p:nvPicPr>
          <p:cNvPr id="20" name="Google Shape;20;p3"/>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21" name="Shape 21"/>
        <p:cNvGrpSpPr/>
        <p:nvPr/>
      </p:nvGrpSpPr>
      <p:grpSpPr>
        <a:xfrm>
          <a:off x="0" y="0"/>
          <a:ext cx="0" cy="0"/>
          <a:chOff x="0" y="0"/>
          <a:chExt cx="0" cy="0"/>
        </a:xfrm>
      </p:grpSpPr>
      <p:sp>
        <p:nvSpPr>
          <p:cNvPr id="22" name="Google Shape;22;p4"/>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3" name="Google Shape;23;p4"/>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0" l="0" r="0" t="0"/>
          <a:stretch/>
        </p:blipFill>
        <p:spPr>
          <a:xfrm rot="-5400000">
            <a:off x="-2540636" y="2540635"/>
            <a:ext cx="5143500" cy="622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26" name="Shape 26"/>
        <p:cNvGrpSpPr/>
        <p:nvPr/>
      </p:nvGrpSpPr>
      <p:grpSpPr>
        <a:xfrm>
          <a:off x="0" y="0"/>
          <a:ext cx="0" cy="0"/>
          <a:chOff x="0" y="0"/>
          <a:chExt cx="0" cy="0"/>
        </a:xfrm>
      </p:grpSpPr>
      <p:sp>
        <p:nvSpPr>
          <p:cNvPr id="27" name="Google Shape;27;p6"/>
          <p:cNvSpPr/>
          <p:nvPr/>
        </p:nvSpPr>
        <p:spPr>
          <a:xfrm>
            <a:off x="690625" y="1010210"/>
            <a:ext cx="7667100" cy="60600"/>
          </a:xfrm>
          <a:prstGeom prst="rect">
            <a:avLst/>
          </a:prstGeom>
          <a:solidFill>
            <a:srgbClr val="005D8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 name="Google Shape;28;p6"/>
          <p:cNvSpPr txBox="1"/>
          <p:nvPr>
            <p:ph type="ctrTitle"/>
          </p:nvPr>
        </p:nvSpPr>
        <p:spPr>
          <a:xfrm>
            <a:off x="690625" y="1096181"/>
            <a:ext cx="7652700" cy="22770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Clr>
                <a:schemeClr val="dk1"/>
              </a:buClr>
              <a:buSzPts val="5400"/>
              <a:buFont typeface="Muli"/>
              <a:buNone/>
              <a:defRPr b="1" sz="5400" cap="none">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6"/>
          <p:cNvSpPr txBox="1"/>
          <p:nvPr>
            <p:ph idx="1" type="subTitle"/>
          </p:nvPr>
        </p:nvSpPr>
        <p:spPr>
          <a:xfrm>
            <a:off x="802386" y="3291840"/>
            <a:ext cx="5918400" cy="8025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algn="ctr">
              <a:lnSpc>
                <a:spcPct val="90000"/>
              </a:lnSpc>
              <a:spcBef>
                <a:spcPts val="300"/>
              </a:spcBef>
              <a:spcAft>
                <a:spcPts val="0"/>
              </a:spcAft>
              <a:buSzPts val="1400"/>
              <a:buFont typeface="Muli"/>
              <a:buNone/>
              <a:defRPr sz="1700">
                <a:latin typeface="Muli"/>
                <a:ea typeface="Muli"/>
                <a:cs typeface="Muli"/>
                <a:sym typeface="Muli"/>
              </a:defRPr>
            </a:lvl2pPr>
            <a:lvl3pPr lvl="2" algn="ctr">
              <a:lnSpc>
                <a:spcPct val="90000"/>
              </a:lnSpc>
              <a:spcBef>
                <a:spcPts val="300"/>
              </a:spcBef>
              <a:spcAft>
                <a:spcPts val="0"/>
              </a:spcAft>
              <a:buSzPts val="1400"/>
              <a:buFont typeface="Muli"/>
              <a:buNone/>
              <a:defRPr sz="1700">
                <a:latin typeface="Muli"/>
                <a:ea typeface="Muli"/>
                <a:cs typeface="Muli"/>
                <a:sym typeface="Muli"/>
              </a:defRPr>
            </a:lvl3pPr>
            <a:lvl4pPr lvl="3" algn="ctr">
              <a:lnSpc>
                <a:spcPct val="90000"/>
              </a:lnSpc>
              <a:spcBef>
                <a:spcPts val="300"/>
              </a:spcBef>
              <a:spcAft>
                <a:spcPts val="0"/>
              </a:spcAft>
              <a:buSzPts val="1300"/>
              <a:buFont typeface="Muli"/>
              <a:buNone/>
              <a:defRPr sz="1500">
                <a:latin typeface="Muli"/>
                <a:ea typeface="Muli"/>
                <a:cs typeface="Muli"/>
                <a:sym typeface="Muli"/>
              </a:defRPr>
            </a:lvl4pPr>
            <a:lvl5pPr lvl="4" algn="ctr">
              <a:lnSpc>
                <a:spcPct val="90000"/>
              </a:lnSpc>
              <a:spcBef>
                <a:spcPts val="300"/>
              </a:spcBef>
              <a:spcAft>
                <a:spcPts val="0"/>
              </a:spcAft>
              <a:buSzPts val="1300"/>
              <a:buFont typeface="Muli"/>
              <a:buNone/>
              <a:defRPr sz="1500">
                <a:latin typeface="Muli"/>
                <a:ea typeface="Muli"/>
                <a:cs typeface="Muli"/>
                <a:sym typeface="Muli"/>
              </a:defRPr>
            </a:lvl5pPr>
            <a:lvl6pPr lvl="5" algn="ctr">
              <a:lnSpc>
                <a:spcPct val="90000"/>
              </a:lnSpc>
              <a:spcBef>
                <a:spcPts val="300"/>
              </a:spcBef>
              <a:spcAft>
                <a:spcPts val="0"/>
              </a:spcAft>
              <a:buSzPts val="1300"/>
              <a:buFont typeface="Muli"/>
              <a:buNone/>
              <a:defRPr sz="1500">
                <a:latin typeface="Muli"/>
                <a:ea typeface="Muli"/>
                <a:cs typeface="Muli"/>
                <a:sym typeface="Muli"/>
              </a:defRPr>
            </a:lvl6pPr>
            <a:lvl7pPr lvl="6" algn="ctr">
              <a:lnSpc>
                <a:spcPct val="90000"/>
              </a:lnSpc>
              <a:spcBef>
                <a:spcPts val="300"/>
              </a:spcBef>
              <a:spcAft>
                <a:spcPts val="0"/>
              </a:spcAft>
              <a:buSzPts val="1300"/>
              <a:buFont typeface="Muli"/>
              <a:buNone/>
              <a:defRPr sz="1500">
                <a:latin typeface="Muli"/>
                <a:ea typeface="Muli"/>
                <a:cs typeface="Muli"/>
                <a:sym typeface="Muli"/>
              </a:defRPr>
            </a:lvl7pPr>
            <a:lvl8pPr lvl="7" algn="ctr">
              <a:lnSpc>
                <a:spcPct val="90000"/>
              </a:lnSpc>
              <a:spcBef>
                <a:spcPts val="300"/>
              </a:spcBef>
              <a:spcAft>
                <a:spcPts val="0"/>
              </a:spcAft>
              <a:buSzPts val="1300"/>
              <a:buFont typeface="Muli"/>
              <a:buNone/>
              <a:defRPr sz="1500">
                <a:latin typeface="Muli"/>
                <a:ea typeface="Muli"/>
                <a:cs typeface="Muli"/>
                <a:sym typeface="Muli"/>
              </a:defRPr>
            </a:lvl8pPr>
            <a:lvl9pPr lvl="8" algn="ctr">
              <a:lnSpc>
                <a:spcPct val="90000"/>
              </a:lnSpc>
              <a:spcBef>
                <a:spcPts val="300"/>
              </a:spcBef>
              <a:spcAft>
                <a:spcPts val="200"/>
              </a:spcAft>
              <a:buSzPts val="1300"/>
              <a:buFont typeface="Muli"/>
              <a:buNone/>
              <a:defRPr sz="1500">
                <a:latin typeface="Muli"/>
                <a:ea typeface="Muli"/>
                <a:cs typeface="Muli"/>
                <a:sym typeface="Muli"/>
              </a:defRPr>
            </a:lvl9pPr>
          </a:lstStyle>
          <a:p/>
        </p:txBody>
      </p:sp>
      <p:pic>
        <p:nvPicPr>
          <p:cNvPr id="30" name="Google Shape;30;p6"/>
          <p:cNvPicPr preferRelativeResize="0"/>
          <p:nvPr/>
        </p:nvPicPr>
        <p:blipFill rotWithShape="1">
          <a:blip r:embed="rId2">
            <a:alphaModFix/>
          </a:blip>
          <a:srcRect b="0" l="0" r="0" t="0"/>
          <a:stretch/>
        </p:blipFill>
        <p:spPr>
          <a:xfrm>
            <a:off x="7880630" y="3842684"/>
            <a:ext cx="1291573" cy="1291573"/>
          </a:xfrm>
          <a:prstGeom prst="rect">
            <a:avLst/>
          </a:prstGeom>
          <a:noFill/>
          <a:ln>
            <a:noFill/>
          </a:ln>
        </p:spPr>
      </p:pic>
      <p:pic>
        <p:nvPicPr>
          <p:cNvPr id="31" name="Google Shape;31;p6"/>
          <p:cNvPicPr preferRelativeResize="0"/>
          <p:nvPr/>
        </p:nvPicPr>
        <p:blipFill rotWithShape="1">
          <a:blip r:embed="rId3">
            <a:alphaModFix/>
          </a:blip>
          <a:srcRect b="0" l="0" r="0" t="0"/>
          <a:stretch/>
        </p:blipFill>
        <p:spPr>
          <a:xfrm flipH="1" rot="10800000">
            <a:off x="690625" y="3182644"/>
            <a:ext cx="7652675" cy="92584"/>
          </a:xfrm>
          <a:prstGeom prst="rect">
            <a:avLst/>
          </a:prstGeom>
          <a:noFill/>
          <a:ln>
            <a:noFill/>
          </a:ln>
        </p:spPr>
      </p:pic>
      <p:sp>
        <p:nvSpPr>
          <p:cNvPr id="32" name="Google Shape;32;p6"/>
          <p:cNvSpPr txBox="1"/>
          <p:nvPr/>
        </p:nvSpPr>
        <p:spPr>
          <a:xfrm>
            <a:off x="288450" y="4844800"/>
            <a:ext cx="64656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a:t>
            </a:r>
            <a:r>
              <a:rPr i="1" lang="en" sz="900">
                <a:solidFill>
                  <a:schemeClr val="dk1"/>
                </a:solidFill>
                <a:latin typeface="Muli"/>
                <a:ea typeface="Muli"/>
                <a:cs typeface="Muli"/>
                <a:sym typeface="Muli"/>
              </a:rPr>
              <a:t>operty of Origins Training &amp; Consulting. Use and distribution limited to approved individuals only. </a:t>
            </a:r>
            <a:endParaRPr i="1" sz="900">
              <a:latin typeface="Muli"/>
              <a:ea typeface="Muli"/>
              <a:cs typeface="Muli"/>
              <a:sym typeface="Muli"/>
            </a:endParaRPr>
          </a:p>
        </p:txBody>
      </p:sp>
      <p:sp>
        <p:nvSpPr>
          <p:cNvPr id="33" name="Google Shape;33;p6"/>
          <p:cNvSpPr txBox="1"/>
          <p:nvPr/>
        </p:nvSpPr>
        <p:spPr>
          <a:xfrm>
            <a:off x="7963650" y="47271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chemeClr val="dk1"/>
              </a:solidFill>
              <a:latin typeface="Muli"/>
              <a:ea typeface="Muli"/>
              <a:cs typeface="Muli"/>
              <a:sym typeface="Muli"/>
            </a:endParaRPr>
          </a:p>
          <a:p>
            <a:pPr indent="0" lvl="0" marL="0" rtl="0" algn="l">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b="0" l="0" r="0" t="0"/>
          <a:stretch/>
        </p:blipFill>
        <p:spPr>
          <a:xfrm flipH="1" rot="10800000">
            <a:off x="745663" y="1371599"/>
            <a:ext cx="7652675" cy="92584"/>
          </a:xfrm>
          <a:prstGeom prst="rect">
            <a:avLst/>
          </a:prstGeom>
          <a:noFill/>
          <a:ln>
            <a:noFill/>
          </a:ln>
        </p:spPr>
      </p:pic>
      <p:sp>
        <p:nvSpPr>
          <p:cNvPr id="36" name="Google Shape;36;p7"/>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6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4500"/>
              <a:buFont typeface="Muli"/>
              <a:buNone/>
              <a:defRPr i="0" sz="4500" u="none" cap="none" strike="noStrike">
                <a:solidFill>
                  <a:schemeClr val="dk1"/>
                </a:solidFill>
                <a:latin typeface="Muli"/>
                <a:ea typeface="Muli"/>
                <a:cs typeface="Muli"/>
                <a:sym typeface="Mul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311150" lvl="0" marL="457200" marR="0" rtl="0" algn="l">
              <a:lnSpc>
                <a:spcPct val="90000"/>
              </a:lnSpc>
              <a:spcBef>
                <a:spcPts val="900"/>
              </a:spcBef>
              <a:spcAft>
                <a:spcPts val="0"/>
              </a:spcAft>
              <a:buClr>
                <a:srgbClr val="003B52"/>
              </a:buClr>
              <a:buSzPts val="1300"/>
              <a:buFont typeface="Muli"/>
              <a:buChar char="▪"/>
              <a:defRPr i="0" sz="1500" u="none" cap="none" strike="noStrike">
                <a:solidFill>
                  <a:schemeClr val="dk1"/>
                </a:solidFill>
                <a:latin typeface="Muli"/>
                <a:ea typeface="Muli"/>
                <a:cs typeface="Muli"/>
                <a:sym typeface="Muli"/>
              </a:defRPr>
            </a:lvl1pPr>
            <a:lvl2pPr indent="-298450" lvl="1" marL="914400" marR="0" rtl="0" algn="l">
              <a:lnSpc>
                <a:spcPct val="90000"/>
              </a:lnSpc>
              <a:spcBef>
                <a:spcPts val="300"/>
              </a:spcBef>
              <a:spcAft>
                <a:spcPts val="0"/>
              </a:spcAft>
              <a:buClr>
                <a:srgbClr val="003B52"/>
              </a:buClr>
              <a:buSzPts val="1100"/>
              <a:buFont typeface="Muli"/>
              <a:buChar char="▪"/>
              <a:defRPr i="0" sz="1400" u="none" cap="none" strike="noStrike">
                <a:solidFill>
                  <a:schemeClr val="dk1"/>
                </a:solidFill>
                <a:latin typeface="Muli"/>
                <a:ea typeface="Muli"/>
                <a:cs typeface="Muli"/>
                <a:sym typeface="Muli"/>
              </a:defRPr>
            </a:lvl2pPr>
            <a:lvl3pPr indent="-292100" lvl="2" marL="1371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3pPr>
            <a:lvl4pPr indent="-292100" lvl="3" marL="18288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4pPr>
            <a:lvl5pPr indent="-292100" lvl="4" marL="22860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5pPr>
            <a:lvl6pPr indent="-292100" lvl="5" marL="27432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6pPr>
            <a:lvl7pPr indent="-292100" lvl="6" marL="32004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7pPr>
            <a:lvl8pPr indent="-292100" lvl="7" marL="3657600" marR="0" rtl="0" algn="l">
              <a:lnSpc>
                <a:spcPct val="90000"/>
              </a:lnSpc>
              <a:spcBef>
                <a:spcPts val="300"/>
              </a:spcBef>
              <a:spcAft>
                <a:spcPts val="0"/>
              </a:spcAft>
              <a:buClr>
                <a:srgbClr val="003B52"/>
              </a:buClr>
              <a:buSzPts val="1000"/>
              <a:buFont typeface="Muli"/>
              <a:buChar char="▪"/>
              <a:defRPr i="0" sz="1200" u="none" cap="none" strike="noStrike">
                <a:solidFill>
                  <a:schemeClr val="dk1"/>
                </a:solidFill>
                <a:latin typeface="Muli"/>
                <a:ea typeface="Muli"/>
                <a:cs typeface="Muli"/>
                <a:sym typeface="Muli"/>
              </a:defRPr>
            </a:lvl8pPr>
            <a:lvl9pPr indent="-292100" lvl="8" marL="4114800" marR="0" rtl="0" algn="l">
              <a:lnSpc>
                <a:spcPct val="90000"/>
              </a:lnSpc>
              <a:spcBef>
                <a:spcPts val="300"/>
              </a:spcBef>
              <a:spcAft>
                <a:spcPts val="200"/>
              </a:spcAft>
              <a:buClr>
                <a:srgbClr val="003B52"/>
              </a:buClr>
              <a:buSzPts val="1000"/>
              <a:buFont typeface="Muli"/>
              <a:buChar char="▪"/>
              <a:defRPr i="0" sz="1200" u="none" cap="none" strike="noStrike">
                <a:solidFill>
                  <a:schemeClr val="dk1"/>
                </a:solidFill>
                <a:latin typeface="Muli"/>
                <a:ea typeface="Muli"/>
                <a:cs typeface="Muli"/>
                <a:sym typeface="Muli"/>
              </a:defRPr>
            </a:lvl9pPr>
          </a:lstStyle>
          <a:p/>
        </p:txBody>
      </p:sp>
      <p:pic>
        <p:nvPicPr>
          <p:cNvPr id="8" name="Google Shape;8;p1"/>
          <p:cNvPicPr preferRelativeResize="0"/>
          <p:nvPr/>
        </p:nvPicPr>
        <p:blipFill rotWithShape="1">
          <a:blip r:embed="rId1">
            <a:alphaModFix/>
          </a:blip>
          <a:srcRect b="0" l="0" r="0" t="0"/>
          <a:stretch/>
        </p:blipFill>
        <p:spPr>
          <a:xfrm>
            <a:off x="8313126" y="4431260"/>
            <a:ext cx="515699" cy="515699"/>
          </a:xfrm>
          <a:prstGeom prst="rect">
            <a:avLst/>
          </a:prstGeom>
          <a:noFill/>
          <a:ln>
            <a:noFill/>
          </a:ln>
        </p:spPr>
      </p:pic>
      <p:sp>
        <p:nvSpPr>
          <p:cNvPr id="9" name="Google Shape;9;p1"/>
          <p:cNvSpPr txBox="1"/>
          <p:nvPr/>
        </p:nvSpPr>
        <p:spPr>
          <a:xfrm>
            <a:off x="8041375" y="4816950"/>
            <a:ext cx="1818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10" name="Google Shape;10;p1"/>
          <p:cNvSpPr txBox="1"/>
          <p:nvPr/>
        </p:nvSpPr>
        <p:spPr>
          <a:xfrm>
            <a:off x="306625" y="4802225"/>
            <a:ext cx="5709300" cy="30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i="1" lang="en" sz="900">
                <a:solidFill>
                  <a:schemeClr val="dk1"/>
                </a:solidFill>
                <a:latin typeface="Muli"/>
                <a:ea typeface="Muli"/>
                <a:cs typeface="Muli"/>
                <a:sym typeface="Muli"/>
              </a:rPr>
              <a:t>Property of Origins Training &amp; Consulting. Use and distribution limited to approved individuals only. </a:t>
            </a:r>
            <a:endParaRPr i="1" sz="900">
              <a:solidFill>
                <a:schemeClr val="dk1"/>
              </a:solidFill>
              <a:latin typeface="Muli"/>
              <a:ea typeface="Muli"/>
              <a:cs typeface="Muli"/>
              <a:sym typeface="Mul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L49VXZwfup8"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dc.gov/cpr/infographics/6_principles_trauma_info.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ctrTitle"/>
          </p:nvPr>
        </p:nvSpPr>
        <p:spPr>
          <a:xfrm>
            <a:off x="690625" y="1096181"/>
            <a:ext cx="7652700" cy="2277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0" lang="en"/>
              <a:t>Tips for </a:t>
            </a:r>
            <a:r>
              <a:rPr b="0" lang="en"/>
              <a:t>Trustworthiness &amp; </a:t>
            </a:r>
            <a:r>
              <a:rPr b="0" lang="en"/>
              <a:t>Transparency </a:t>
            </a:r>
            <a:endParaRPr b="0"/>
          </a:p>
        </p:txBody>
      </p:sp>
      <p:sp>
        <p:nvSpPr>
          <p:cNvPr id="42" name="Google Shape;42;p8"/>
          <p:cNvSpPr txBox="1"/>
          <p:nvPr>
            <p:ph idx="1" type="subTitle"/>
          </p:nvPr>
        </p:nvSpPr>
        <p:spPr>
          <a:xfrm>
            <a:off x="802386" y="3291840"/>
            <a:ext cx="5918400" cy="802500"/>
          </a:xfrm>
          <a:prstGeom prst="rect">
            <a:avLst/>
          </a:prstGeom>
        </p:spPr>
        <p:txBody>
          <a:bodyPr anchorCtr="0" anchor="t" bIns="34275" lIns="68575" spcFirstLastPara="1" rIns="68575" wrap="square" tIns="34275">
            <a:normAutofit fontScale="92500" lnSpcReduction="20000"/>
          </a:bodyPr>
          <a:lstStyle/>
          <a:p>
            <a:pPr indent="0" lvl="0" marL="0" rtl="0" algn="l">
              <a:spcBef>
                <a:spcPts val="900"/>
              </a:spcBef>
              <a:spcAft>
                <a:spcPts val="0"/>
              </a:spcAft>
              <a:buClr>
                <a:schemeClr val="dk1"/>
              </a:buClr>
              <a:buSzPct val="64705"/>
              <a:buFont typeface="Arial"/>
              <a:buNone/>
            </a:pPr>
            <a:r>
              <a:rPr lang="en"/>
              <a:t>Andi Fetzner, PsyD</a:t>
            </a:r>
            <a:endParaRPr/>
          </a:p>
          <a:p>
            <a:pPr indent="0" lvl="0" marL="0" rtl="0" algn="l">
              <a:spcBef>
                <a:spcPts val="900"/>
              </a:spcBef>
              <a:spcAft>
                <a:spcPts val="0"/>
              </a:spcAft>
              <a:buClr>
                <a:schemeClr val="dk1"/>
              </a:buClr>
              <a:buSzPct val="64705"/>
              <a:buFont typeface="Arial"/>
              <a:buNone/>
            </a:pPr>
            <a:r>
              <a:rPr lang="en"/>
              <a:t>Lori Chelius, MBA/MPH</a:t>
            </a:r>
            <a:endParaRPr/>
          </a:p>
          <a:p>
            <a:pPr indent="0" lvl="0" marL="0" rtl="0" algn="l">
              <a:spcBef>
                <a:spcPts val="900"/>
              </a:spcBef>
              <a:spcAft>
                <a:spcPts val="0"/>
              </a:spcAft>
              <a:buNone/>
            </a:pPr>
            <a:r>
              <a:rPr lang="en"/>
              <a:t>Co-Founders, Origins Training &amp; Consulting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756050" y="1077375"/>
            <a:ext cx="3769500" cy="2724600"/>
          </a:xfrm>
          <a:prstGeom prst="rect">
            <a:avLst/>
          </a:prstGeom>
        </p:spPr>
        <p:txBody>
          <a:bodyPr anchorCtr="0" anchor="ctr" bIns="34275" lIns="68575" spcFirstLastPara="1" rIns="68575" wrap="square" tIns="34275">
            <a:normAutofit/>
          </a:bodyPr>
          <a:lstStyle/>
          <a:p>
            <a:pPr indent="0" lvl="0" marL="0" rtl="0" algn="l">
              <a:lnSpc>
                <a:spcPct val="115000"/>
              </a:lnSpc>
              <a:spcBef>
                <a:spcPts val="0"/>
              </a:spcBef>
              <a:spcAft>
                <a:spcPts val="0"/>
              </a:spcAft>
              <a:buNone/>
            </a:pPr>
            <a:r>
              <a:rPr lang="en" sz="4600"/>
              <a:t>Tip #2:</a:t>
            </a:r>
            <a:endParaRPr sz="4600"/>
          </a:p>
          <a:p>
            <a:pPr indent="0" lvl="0" marL="0" rtl="0" algn="l">
              <a:lnSpc>
                <a:spcPct val="115000"/>
              </a:lnSpc>
              <a:spcBef>
                <a:spcPts val="0"/>
              </a:spcBef>
              <a:spcAft>
                <a:spcPts val="0"/>
              </a:spcAft>
              <a:buNone/>
            </a:pPr>
            <a:r>
              <a:rPr lang="en" sz="4600"/>
              <a:t>Laugh! </a:t>
            </a:r>
            <a:endParaRPr sz="4600"/>
          </a:p>
        </p:txBody>
      </p:sp>
      <p:pic>
        <p:nvPicPr>
          <p:cNvPr descr="A compilation of all the very best laughing babies in the world.&#10;&#10;Puppies &amp; Babies &amp; Kitties OH MY! New videos all the time!&#10;Subscribe: https://www.tinyurl.com/funnyplox&#10;Follow: https://www.twitter.com/funnyplox&#10;Facebook: https://www.facebook.com/funnyplox&#10;&#10;🐶👶🏻🐱&#10;&#10;If you see a clip that you own that you did not submit or give consent for use, we have likely received false permissions and would be happy to resolve this for you! Please drop us a line at info@funnyplox.com, or submit@funnyplox.com" id="101" name="Google Shape;101;p17" title="Best Babies Laughing Video Compilation">
            <a:hlinkClick r:id="rId3"/>
          </p:cNvPr>
          <p:cNvPicPr preferRelativeResize="0"/>
          <p:nvPr/>
        </p:nvPicPr>
        <p:blipFill>
          <a:blip r:embed="rId4">
            <a:alphaModFix/>
          </a:blip>
          <a:stretch>
            <a:fillRect/>
          </a:stretch>
        </p:blipFill>
        <p:spPr>
          <a:xfrm>
            <a:off x="4677950" y="193850"/>
            <a:ext cx="4313650" cy="3235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can we do it? </a:t>
            </a:r>
            <a:endParaRPr/>
          </a:p>
        </p:txBody>
      </p:sp>
      <p:sp>
        <p:nvSpPr>
          <p:cNvPr id="107" name="Google Shape;107;p18"/>
          <p:cNvSpPr txBox="1"/>
          <p:nvPr>
            <p:ph idx="1" type="body"/>
          </p:nvPr>
        </p:nvSpPr>
        <p:spPr>
          <a:xfrm>
            <a:off x="802386" y="1362456"/>
            <a:ext cx="7543800" cy="3038100"/>
          </a:xfrm>
          <a:prstGeom prst="rect">
            <a:avLst/>
          </a:prstGeom>
        </p:spPr>
        <p:txBody>
          <a:bodyPr anchorCtr="0" anchor="t" bIns="34275" lIns="68575" spcFirstLastPara="1" rIns="68575" wrap="square" tIns="34275">
            <a:normAutofit/>
          </a:bodyPr>
          <a:lstStyle/>
          <a:p>
            <a:pPr indent="-368300" lvl="0" marL="457200" rtl="0" algn="l">
              <a:lnSpc>
                <a:spcPct val="150000"/>
              </a:lnSpc>
              <a:spcBef>
                <a:spcPts val="1600"/>
              </a:spcBef>
              <a:spcAft>
                <a:spcPts val="0"/>
              </a:spcAft>
              <a:buClr>
                <a:srgbClr val="414042"/>
              </a:buClr>
              <a:buSzPts val="2200"/>
              <a:buChar char="-"/>
            </a:pPr>
            <a:r>
              <a:rPr lang="en" sz="2200">
                <a:solidFill>
                  <a:srgbClr val="414042"/>
                </a:solidFill>
              </a:rPr>
              <a:t>Comedy commute</a:t>
            </a:r>
            <a:endParaRPr sz="2200">
              <a:solidFill>
                <a:srgbClr val="414042"/>
              </a:solidFill>
            </a:endParaRPr>
          </a:p>
          <a:p>
            <a:pPr indent="-368300" lvl="0" marL="457200" rtl="0" algn="l">
              <a:lnSpc>
                <a:spcPct val="150000"/>
              </a:lnSpc>
              <a:spcBef>
                <a:spcPts val="0"/>
              </a:spcBef>
              <a:spcAft>
                <a:spcPts val="0"/>
              </a:spcAft>
              <a:buClr>
                <a:srgbClr val="414042"/>
              </a:buClr>
              <a:buSzPts val="2200"/>
              <a:buChar char="-"/>
            </a:pPr>
            <a:r>
              <a:rPr lang="en" sz="2200">
                <a:solidFill>
                  <a:srgbClr val="414042"/>
                </a:solidFill>
              </a:rPr>
              <a:t>Three funny things</a:t>
            </a:r>
            <a:endParaRPr baseline="30000" sz="2400">
              <a:solidFill>
                <a:srgbClr val="414042"/>
              </a:solidFill>
            </a:endParaRPr>
          </a:p>
          <a:p>
            <a:pPr indent="-368300" lvl="0" marL="457200" rtl="0" algn="l">
              <a:lnSpc>
                <a:spcPct val="150000"/>
              </a:lnSpc>
              <a:spcBef>
                <a:spcPts val="0"/>
              </a:spcBef>
              <a:spcAft>
                <a:spcPts val="0"/>
              </a:spcAft>
              <a:buClr>
                <a:srgbClr val="414042"/>
              </a:buClr>
              <a:buSzPts val="2200"/>
              <a:buChar char="-"/>
            </a:pPr>
            <a:r>
              <a:rPr lang="en" sz="2200">
                <a:solidFill>
                  <a:srgbClr val="414042"/>
                </a:solidFill>
              </a:rPr>
              <a:t>Play the “what I could’ve said” game </a:t>
            </a:r>
            <a:endParaRPr sz="2200">
              <a:solidFill>
                <a:srgbClr val="414042"/>
              </a:solidFill>
            </a:endParaRPr>
          </a:p>
          <a:p>
            <a:pPr indent="-368300" lvl="0" marL="457200" rtl="0" algn="l">
              <a:lnSpc>
                <a:spcPct val="150000"/>
              </a:lnSpc>
              <a:spcBef>
                <a:spcPts val="0"/>
              </a:spcBef>
              <a:spcAft>
                <a:spcPts val="0"/>
              </a:spcAft>
              <a:buClr>
                <a:srgbClr val="414042"/>
              </a:buClr>
              <a:buSzPts val="2200"/>
              <a:buChar char="-"/>
            </a:pPr>
            <a:r>
              <a:rPr lang="en" sz="2200">
                <a:solidFill>
                  <a:srgbClr val="414042"/>
                </a:solidFill>
              </a:rPr>
              <a:t>Five-minute funny</a:t>
            </a:r>
            <a:endParaRPr baseline="30000" sz="2400">
              <a:solidFill>
                <a:srgbClr val="414042"/>
              </a:solidFill>
            </a:endParaRPr>
          </a:p>
          <a:p>
            <a:pPr indent="-368300" lvl="0" marL="457200" rtl="0" algn="l">
              <a:lnSpc>
                <a:spcPct val="150000"/>
              </a:lnSpc>
              <a:spcBef>
                <a:spcPts val="0"/>
              </a:spcBef>
              <a:spcAft>
                <a:spcPts val="0"/>
              </a:spcAft>
              <a:buClr>
                <a:srgbClr val="414042"/>
              </a:buClr>
              <a:buSzPts val="2200"/>
              <a:buChar char="-"/>
            </a:pPr>
            <a:r>
              <a:rPr lang="en" sz="2200">
                <a:solidFill>
                  <a:srgbClr val="414042"/>
                </a:solidFill>
              </a:rPr>
              <a:t>Follow funny</a:t>
            </a:r>
            <a:endParaRPr sz="2900"/>
          </a:p>
        </p:txBody>
      </p:sp>
      <p:pic>
        <p:nvPicPr>
          <p:cNvPr id="108" name="Google Shape;108;p18"/>
          <p:cNvPicPr preferRelativeResize="0"/>
          <p:nvPr/>
        </p:nvPicPr>
        <p:blipFill rotWithShape="1">
          <a:blip r:embed="rId3">
            <a:alphaModFix/>
          </a:blip>
          <a:srcRect b="0" l="42436" r="0" t="0"/>
          <a:stretch/>
        </p:blipFill>
        <p:spPr>
          <a:xfrm>
            <a:off x="6997025" y="190650"/>
            <a:ext cx="1925225" cy="2444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a:t>
            </a:r>
            <a:endParaRPr/>
          </a:p>
        </p:txBody>
      </p:sp>
      <p:sp>
        <p:nvSpPr>
          <p:cNvPr id="114" name="Google Shape;114;p19"/>
          <p:cNvSpPr txBox="1"/>
          <p:nvPr>
            <p:ph idx="4294967295" type="body"/>
          </p:nvPr>
        </p:nvSpPr>
        <p:spPr>
          <a:xfrm>
            <a:off x="649986" y="1438656"/>
            <a:ext cx="7543800" cy="3038100"/>
          </a:xfrm>
          <a:prstGeom prst="rect">
            <a:avLst/>
          </a:prstGeom>
        </p:spPr>
        <p:txBody>
          <a:bodyPr anchorCtr="0" anchor="t" bIns="34275" lIns="68575" spcFirstLastPara="1" rIns="68575" wrap="square" tIns="34275">
            <a:noAutofit/>
          </a:bodyPr>
          <a:lstStyle/>
          <a:p>
            <a:pPr indent="-387350" lvl="0" marL="457200" rtl="0" algn="l">
              <a:lnSpc>
                <a:spcPct val="115000"/>
              </a:lnSpc>
              <a:spcBef>
                <a:spcPts val="0"/>
              </a:spcBef>
              <a:spcAft>
                <a:spcPts val="0"/>
              </a:spcAft>
              <a:buSzPts val="2500"/>
              <a:buChar char="▪"/>
            </a:pPr>
            <a:r>
              <a:rPr lang="en" sz="2500"/>
              <a:t>Pull out your phone</a:t>
            </a:r>
            <a:endParaRPr sz="2500"/>
          </a:p>
          <a:p>
            <a:pPr indent="-387350" lvl="0" marL="457200" rtl="0" algn="l">
              <a:lnSpc>
                <a:spcPct val="115000"/>
              </a:lnSpc>
              <a:spcBef>
                <a:spcPts val="0"/>
              </a:spcBef>
              <a:spcAft>
                <a:spcPts val="0"/>
              </a:spcAft>
              <a:buSzPts val="2500"/>
              <a:buChar char="▪"/>
            </a:pPr>
            <a:r>
              <a:rPr lang="en" sz="2500"/>
              <a:t>Look up a joke</a:t>
            </a:r>
            <a:endParaRPr sz="2500"/>
          </a:p>
          <a:p>
            <a:pPr indent="-387350" lvl="0" marL="457200" rtl="0" algn="l">
              <a:lnSpc>
                <a:spcPct val="115000"/>
              </a:lnSpc>
              <a:spcBef>
                <a:spcPts val="0"/>
              </a:spcBef>
              <a:spcAft>
                <a:spcPts val="0"/>
              </a:spcAft>
              <a:buSzPts val="2500"/>
              <a:buChar char="▪"/>
            </a:pPr>
            <a:r>
              <a:rPr lang="en" sz="2500"/>
              <a:t>Share with the group</a:t>
            </a:r>
            <a:endParaRPr sz="2500"/>
          </a:p>
        </p:txBody>
      </p:sp>
      <p:pic>
        <p:nvPicPr>
          <p:cNvPr id="115" name="Google Shape;115;p19"/>
          <p:cNvPicPr preferRelativeResize="0"/>
          <p:nvPr/>
        </p:nvPicPr>
        <p:blipFill>
          <a:blip r:embed="rId3">
            <a:alphaModFix/>
          </a:blip>
          <a:stretch>
            <a:fillRect/>
          </a:stretch>
        </p:blipFill>
        <p:spPr>
          <a:xfrm>
            <a:off x="6081852" y="286652"/>
            <a:ext cx="2664825" cy="4001126"/>
          </a:xfrm>
          <a:prstGeom prst="rect">
            <a:avLst/>
          </a:prstGeom>
          <a:noFill/>
          <a:ln>
            <a:noFill/>
          </a:ln>
        </p:spPr>
      </p:pic>
    </p:spTree>
  </p:cSld>
  <p:clrMapOvr>
    <a:masterClrMapping/>
  </p:clrMapOvr>
  <mc:AlternateContent>
    <mc:Choice Requires="p14">
      <p:transition spd="slow" p14:dur="7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797475" y="1178400"/>
            <a:ext cx="3769500" cy="1872300"/>
          </a:xfrm>
          <a:prstGeom prst="rect">
            <a:avLst/>
          </a:prstGeom>
        </p:spPr>
        <p:txBody>
          <a:bodyPr anchorCtr="0" anchor="ctr" bIns="34275" lIns="68575" spcFirstLastPara="1" rIns="68575" wrap="square" tIns="34275">
            <a:normAutofit fontScale="90000"/>
          </a:bodyPr>
          <a:lstStyle/>
          <a:p>
            <a:pPr indent="0" lvl="0" marL="0" rtl="0" algn="l">
              <a:lnSpc>
                <a:spcPct val="115000"/>
              </a:lnSpc>
              <a:spcBef>
                <a:spcPts val="0"/>
              </a:spcBef>
              <a:spcAft>
                <a:spcPts val="0"/>
              </a:spcAft>
              <a:buNone/>
            </a:pPr>
            <a:r>
              <a:rPr lang="en" sz="4600"/>
              <a:t>Tip #3: </a:t>
            </a:r>
            <a:endParaRPr sz="4600"/>
          </a:p>
          <a:p>
            <a:pPr indent="0" lvl="0" marL="0" rtl="0" algn="l">
              <a:lnSpc>
                <a:spcPct val="115000"/>
              </a:lnSpc>
              <a:spcBef>
                <a:spcPts val="0"/>
              </a:spcBef>
              <a:spcAft>
                <a:spcPts val="0"/>
              </a:spcAft>
              <a:buNone/>
            </a:pPr>
            <a:r>
              <a:rPr lang="en" sz="4600"/>
              <a:t>Create Predictability</a:t>
            </a:r>
            <a:endParaRPr sz="4600"/>
          </a:p>
        </p:txBody>
      </p:sp>
      <p:pic>
        <p:nvPicPr>
          <p:cNvPr id="121" name="Google Shape;121;p20"/>
          <p:cNvPicPr preferRelativeResize="0"/>
          <p:nvPr/>
        </p:nvPicPr>
        <p:blipFill>
          <a:blip r:embed="rId3">
            <a:alphaModFix/>
          </a:blip>
          <a:stretch>
            <a:fillRect/>
          </a:stretch>
        </p:blipFill>
        <p:spPr>
          <a:xfrm>
            <a:off x="4719375" y="152400"/>
            <a:ext cx="4272226" cy="4272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can we do it?</a:t>
            </a:r>
            <a:endParaRPr/>
          </a:p>
        </p:txBody>
      </p:sp>
      <p:sp>
        <p:nvSpPr>
          <p:cNvPr id="127" name="Google Shape;127;p21"/>
          <p:cNvSpPr txBox="1"/>
          <p:nvPr>
            <p:ph idx="1" type="body"/>
          </p:nvPr>
        </p:nvSpPr>
        <p:spPr>
          <a:xfrm>
            <a:off x="909525" y="1362450"/>
            <a:ext cx="7882800" cy="3334500"/>
          </a:xfrm>
          <a:prstGeom prst="rect">
            <a:avLst/>
          </a:prstGeom>
        </p:spPr>
        <p:txBody>
          <a:bodyPr anchorCtr="0" anchor="t" bIns="34275" lIns="68575" spcFirstLastPara="1" rIns="68575" wrap="square" tIns="34275">
            <a:noAutofit/>
          </a:bodyPr>
          <a:lstStyle/>
          <a:p>
            <a:pPr indent="-355600" lvl="0" marL="457200" rtl="0" algn="l">
              <a:lnSpc>
                <a:spcPct val="115000"/>
              </a:lnSpc>
              <a:spcBef>
                <a:spcPts val="0"/>
              </a:spcBef>
              <a:spcAft>
                <a:spcPts val="0"/>
              </a:spcAft>
              <a:buSzPts val="2000"/>
              <a:buChar char="-"/>
            </a:pPr>
            <a:r>
              <a:rPr lang="en" sz="2000"/>
              <a:t>Create agendas or plans</a:t>
            </a:r>
            <a:endParaRPr sz="2000"/>
          </a:p>
          <a:p>
            <a:pPr indent="-355600" lvl="0" marL="457200" rtl="0" algn="l">
              <a:lnSpc>
                <a:spcPct val="115000"/>
              </a:lnSpc>
              <a:spcBef>
                <a:spcPts val="0"/>
              </a:spcBef>
              <a:spcAft>
                <a:spcPts val="0"/>
              </a:spcAft>
              <a:buSzPts val="2000"/>
              <a:buChar char="-"/>
            </a:pPr>
            <a:r>
              <a:rPr lang="en" sz="2000"/>
              <a:t>Communicate frequently and clearly</a:t>
            </a:r>
            <a:endParaRPr sz="2000"/>
          </a:p>
          <a:p>
            <a:pPr indent="-355600" lvl="0" marL="457200" rtl="0" algn="l">
              <a:lnSpc>
                <a:spcPct val="115000"/>
              </a:lnSpc>
              <a:spcBef>
                <a:spcPts val="0"/>
              </a:spcBef>
              <a:spcAft>
                <a:spcPts val="0"/>
              </a:spcAft>
              <a:buClr>
                <a:srgbClr val="003B52"/>
              </a:buClr>
              <a:buSzPts val="2000"/>
              <a:buChar char="-"/>
            </a:pPr>
            <a:r>
              <a:rPr lang="en" sz="2000"/>
              <a:t>Define clear metrics </a:t>
            </a:r>
            <a:endParaRPr sz="2000"/>
          </a:p>
          <a:p>
            <a:pPr indent="-355600" lvl="0" marL="457200" rtl="0" algn="l">
              <a:lnSpc>
                <a:spcPct val="115000"/>
              </a:lnSpc>
              <a:spcBef>
                <a:spcPts val="0"/>
              </a:spcBef>
              <a:spcAft>
                <a:spcPts val="0"/>
              </a:spcAft>
              <a:buSzPts val="2000"/>
              <a:buChar char="-"/>
            </a:pPr>
            <a:r>
              <a:rPr lang="en" sz="2000"/>
              <a:t>Prioritize goals and tasks</a:t>
            </a:r>
            <a:endParaRPr sz="2000"/>
          </a:p>
          <a:p>
            <a:pPr indent="-355600" lvl="0" marL="457200" rtl="0" algn="l">
              <a:lnSpc>
                <a:spcPct val="115000"/>
              </a:lnSpc>
              <a:spcBef>
                <a:spcPts val="0"/>
              </a:spcBef>
              <a:spcAft>
                <a:spcPts val="0"/>
              </a:spcAft>
              <a:buSzPts val="2000"/>
              <a:buChar char="-"/>
            </a:pPr>
            <a:r>
              <a:rPr lang="en" sz="2000"/>
              <a:t>Establish clear roles</a:t>
            </a:r>
            <a:endParaRPr sz="2000"/>
          </a:p>
          <a:p>
            <a:pPr indent="-355600" lvl="0" marL="457200" rtl="0" algn="l">
              <a:lnSpc>
                <a:spcPct val="115000"/>
              </a:lnSpc>
              <a:spcBef>
                <a:spcPts val="0"/>
              </a:spcBef>
              <a:spcAft>
                <a:spcPts val="0"/>
              </a:spcAft>
              <a:buSzPts val="2000"/>
              <a:buChar char="-"/>
            </a:pPr>
            <a:r>
              <a:rPr lang="en" sz="2000"/>
              <a:t>Minimize interruptions </a:t>
            </a:r>
            <a:endParaRPr sz="2000"/>
          </a:p>
          <a:p>
            <a:pPr indent="-355600" lvl="0" marL="457200" rtl="0" algn="l">
              <a:lnSpc>
                <a:spcPct val="115000"/>
              </a:lnSpc>
              <a:spcBef>
                <a:spcPts val="0"/>
              </a:spcBef>
              <a:spcAft>
                <a:spcPts val="0"/>
              </a:spcAft>
              <a:buSzPts val="2000"/>
              <a:buChar char="-"/>
            </a:pPr>
            <a:r>
              <a:rPr lang="en" sz="2000"/>
              <a:t>Answer questions and validate people</a:t>
            </a:r>
            <a:endParaRPr sz="2000"/>
          </a:p>
          <a:p>
            <a:pPr indent="-355600" lvl="0" marL="457200" rtl="0" algn="l">
              <a:lnSpc>
                <a:spcPct val="115000"/>
              </a:lnSpc>
              <a:spcBef>
                <a:spcPts val="0"/>
              </a:spcBef>
              <a:spcAft>
                <a:spcPts val="0"/>
              </a:spcAft>
              <a:buSzPts val="2000"/>
              <a:buChar char="-"/>
            </a:pPr>
            <a:r>
              <a:rPr lang="en" sz="2000"/>
              <a:t>Create “predictable unpredictability”</a:t>
            </a:r>
            <a:endParaRPr sz="2300"/>
          </a:p>
        </p:txBody>
      </p:sp>
      <p:pic>
        <p:nvPicPr>
          <p:cNvPr id="128" name="Google Shape;128;p21"/>
          <p:cNvPicPr preferRelativeResize="0"/>
          <p:nvPr/>
        </p:nvPicPr>
        <p:blipFill>
          <a:blip r:embed="rId3">
            <a:alphaModFix/>
          </a:blip>
          <a:stretch>
            <a:fillRect/>
          </a:stretch>
        </p:blipFill>
        <p:spPr>
          <a:xfrm>
            <a:off x="6425525" y="150600"/>
            <a:ext cx="2571749" cy="2571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a:t>
            </a:r>
            <a:endParaRPr/>
          </a:p>
        </p:txBody>
      </p:sp>
      <p:sp>
        <p:nvSpPr>
          <p:cNvPr id="134" name="Google Shape;134;p22"/>
          <p:cNvSpPr txBox="1"/>
          <p:nvPr>
            <p:ph idx="4294967295" type="body"/>
          </p:nvPr>
        </p:nvSpPr>
        <p:spPr>
          <a:xfrm>
            <a:off x="802386" y="1591056"/>
            <a:ext cx="7543800" cy="3038100"/>
          </a:xfrm>
          <a:prstGeom prst="rect">
            <a:avLst/>
          </a:prstGeom>
        </p:spPr>
        <p:txBody>
          <a:bodyPr anchorCtr="0" anchor="t" bIns="34275" lIns="68575" spcFirstLastPara="1" rIns="68575" wrap="square" tIns="34275">
            <a:normAutofit/>
          </a:bodyPr>
          <a:lstStyle/>
          <a:p>
            <a:pPr indent="-349250" lvl="0" marL="457200" rtl="0" algn="l">
              <a:lnSpc>
                <a:spcPct val="115000"/>
              </a:lnSpc>
              <a:spcBef>
                <a:spcPts val="0"/>
              </a:spcBef>
              <a:spcAft>
                <a:spcPts val="0"/>
              </a:spcAft>
              <a:buSzPts val="1900"/>
              <a:buChar char="▪"/>
            </a:pPr>
            <a:r>
              <a:rPr lang="en" sz="1900"/>
              <a:t>Think about your role. </a:t>
            </a:r>
            <a:endParaRPr sz="1900"/>
          </a:p>
          <a:p>
            <a:pPr indent="-349250" lvl="0" marL="457200" rtl="0" algn="l">
              <a:lnSpc>
                <a:spcPct val="115000"/>
              </a:lnSpc>
              <a:spcBef>
                <a:spcPts val="0"/>
              </a:spcBef>
              <a:spcAft>
                <a:spcPts val="0"/>
              </a:spcAft>
              <a:buSzPts val="1900"/>
              <a:buChar char="▪"/>
            </a:pPr>
            <a:r>
              <a:rPr lang="en" sz="1900"/>
              <a:t>Identify a situation where you are working with another person who might be new or feeling uncertain about what to expect. </a:t>
            </a:r>
            <a:endParaRPr sz="1900"/>
          </a:p>
          <a:p>
            <a:pPr indent="-349250" lvl="0" marL="457200" rtl="0" algn="l">
              <a:lnSpc>
                <a:spcPct val="115000"/>
              </a:lnSpc>
              <a:spcBef>
                <a:spcPts val="0"/>
              </a:spcBef>
              <a:spcAft>
                <a:spcPts val="0"/>
              </a:spcAft>
              <a:buSzPts val="1900"/>
              <a:buChar char="▪"/>
            </a:pPr>
            <a:r>
              <a:rPr lang="en" sz="1900"/>
              <a:t>How can you use these examples (or others) to increase predictability (with patients, co-workers, etc)?</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3"/>
          <p:cNvPicPr preferRelativeResize="0"/>
          <p:nvPr/>
        </p:nvPicPr>
        <p:blipFill>
          <a:blip r:embed="rId3">
            <a:alphaModFix/>
          </a:blip>
          <a:stretch>
            <a:fillRect/>
          </a:stretch>
        </p:blipFill>
        <p:spPr>
          <a:xfrm>
            <a:off x="5464875" y="0"/>
            <a:ext cx="3679125" cy="2060306"/>
          </a:xfrm>
          <a:prstGeom prst="rect">
            <a:avLst/>
          </a:prstGeom>
          <a:noFill/>
          <a:ln>
            <a:noFill/>
          </a:ln>
        </p:spPr>
      </p:pic>
      <p:sp>
        <p:nvSpPr>
          <p:cNvPr id="140" name="Google Shape;140;p23"/>
          <p:cNvSpPr txBox="1"/>
          <p:nvPr>
            <p:ph type="title"/>
          </p:nvPr>
        </p:nvSpPr>
        <p:spPr>
          <a:xfrm>
            <a:off x="-263437" y="77718"/>
            <a:ext cx="7541700" cy="1363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4100"/>
              <a:buFont typeface="Arial"/>
              <a:buNone/>
            </a:pPr>
            <a:r>
              <a:rPr b="0" lang="en" sz="4100"/>
              <a:t>Identify at least one specific practice to </a:t>
            </a:r>
            <a:r>
              <a:rPr lang="en" sz="4100"/>
              <a:t>sprinkle</a:t>
            </a:r>
            <a:endParaRPr/>
          </a:p>
        </p:txBody>
      </p:sp>
      <p:pic>
        <p:nvPicPr>
          <p:cNvPr id="141" name="Google Shape;141;p23"/>
          <p:cNvPicPr preferRelativeResize="0"/>
          <p:nvPr/>
        </p:nvPicPr>
        <p:blipFill rotWithShape="1">
          <a:blip r:embed="rId4">
            <a:alphaModFix/>
          </a:blip>
          <a:srcRect b="0" l="0" r="0" t="0"/>
          <a:stretch/>
        </p:blipFill>
        <p:spPr>
          <a:xfrm>
            <a:off x="1038125" y="1440930"/>
            <a:ext cx="5128051" cy="34169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to expect</a:t>
            </a:r>
            <a:endParaRPr/>
          </a:p>
        </p:txBody>
      </p:sp>
      <p:sp>
        <p:nvSpPr>
          <p:cNvPr id="48" name="Google Shape;48;p9"/>
          <p:cNvSpPr txBox="1"/>
          <p:nvPr>
            <p:ph idx="1" type="body"/>
          </p:nvPr>
        </p:nvSpPr>
        <p:spPr>
          <a:xfrm>
            <a:off x="802386" y="1591056"/>
            <a:ext cx="7543800" cy="3038100"/>
          </a:xfrm>
          <a:prstGeom prst="rect">
            <a:avLst/>
          </a:prstGeom>
        </p:spPr>
        <p:txBody>
          <a:bodyPr anchorCtr="0" anchor="t" bIns="34275" lIns="68575" spcFirstLastPara="1" rIns="68575" wrap="square" tIns="34275">
            <a:noAutofit/>
          </a:bodyPr>
          <a:lstStyle/>
          <a:p>
            <a:pPr indent="-381000" lvl="1" marL="914400" rtl="0" algn="l">
              <a:lnSpc>
                <a:spcPct val="115000"/>
              </a:lnSpc>
              <a:spcBef>
                <a:spcPts val="0"/>
              </a:spcBef>
              <a:spcAft>
                <a:spcPts val="0"/>
              </a:spcAft>
              <a:buClr>
                <a:schemeClr val="dk1"/>
              </a:buClr>
              <a:buSzPts val="2400"/>
              <a:buChar char="○"/>
            </a:pPr>
            <a:r>
              <a:rPr lang="en" sz="2400"/>
              <a:t>Workshop structure</a:t>
            </a:r>
            <a:endParaRPr sz="2400"/>
          </a:p>
          <a:p>
            <a:pPr indent="-381000" lvl="2" marL="1371600" rtl="0" algn="l">
              <a:lnSpc>
                <a:spcPct val="115000"/>
              </a:lnSpc>
              <a:spcBef>
                <a:spcPts val="0"/>
              </a:spcBef>
              <a:spcAft>
                <a:spcPts val="0"/>
              </a:spcAft>
              <a:buClr>
                <a:schemeClr val="dk1"/>
              </a:buClr>
              <a:buSzPts val="2400"/>
              <a:buChar char="■"/>
            </a:pPr>
            <a:r>
              <a:rPr lang="en" sz="2400"/>
              <a:t>Define principle</a:t>
            </a:r>
            <a:endParaRPr sz="2400"/>
          </a:p>
          <a:p>
            <a:pPr indent="-381000" lvl="2" marL="1371600" rtl="0" algn="l">
              <a:lnSpc>
                <a:spcPct val="115000"/>
              </a:lnSpc>
              <a:spcBef>
                <a:spcPts val="0"/>
              </a:spcBef>
              <a:spcAft>
                <a:spcPts val="0"/>
              </a:spcAft>
              <a:buClr>
                <a:schemeClr val="dk1"/>
              </a:buClr>
              <a:buSzPts val="2400"/>
              <a:buChar char="■"/>
            </a:pPr>
            <a:r>
              <a:rPr lang="en" sz="2400"/>
              <a:t>3 tips</a:t>
            </a:r>
            <a:endParaRPr sz="2400"/>
          </a:p>
          <a:p>
            <a:pPr indent="-381000" lvl="3" marL="1828800" rtl="0" algn="l">
              <a:lnSpc>
                <a:spcPct val="115000"/>
              </a:lnSpc>
              <a:spcBef>
                <a:spcPts val="0"/>
              </a:spcBef>
              <a:spcAft>
                <a:spcPts val="0"/>
              </a:spcAft>
              <a:buClr>
                <a:schemeClr val="dk1"/>
              </a:buClr>
              <a:buSzPts val="2400"/>
              <a:buChar char="●"/>
            </a:pPr>
            <a:r>
              <a:rPr lang="en" sz="2400"/>
              <a:t>Why?</a:t>
            </a:r>
            <a:endParaRPr sz="2400"/>
          </a:p>
          <a:p>
            <a:pPr indent="-381000" lvl="3" marL="1828800" rtl="0" algn="l">
              <a:lnSpc>
                <a:spcPct val="115000"/>
              </a:lnSpc>
              <a:spcBef>
                <a:spcPts val="0"/>
              </a:spcBef>
              <a:spcAft>
                <a:spcPts val="0"/>
              </a:spcAft>
              <a:buClr>
                <a:schemeClr val="dk1"/>
              </a:buClr>
              <a:buSzPts val="2400"/>
              <a:buChar char="●"/>
            </a:pPr>
            <a:r>
              <a:rPr lang="en" sz="2400"/>
              <a:t>Example</a:t>
            </a:r>
            <a:endParaRPr sz="2400"/>
          </a:p>
          <a:p>
            <a:pPr indent="-381000" lvl="3" marL="1828800" rtl="0" algn="l">
              <a:lnSpc>
                <a:spcPct val="115000"/>
              </a:lnSpc>
              <a:spcBef>
                <a:spcPts val="0"/>
              </a:spcBef>
              <a:spcAft>
                <a:spcPts val="0"/>
              </a:spcAft>
              <a:buClr>
                <a:schemeClr val="dk1"/>
              </a:buClr>
              <a:buSzPts val="2400"/>
              <a:buChar char="●"/>
            </a:pPr>
            <a:r>
              <a:rPr lang="en" sz="2400"/>
              <a:t>Engagement/practice</a:t>
            </a:r>
            <a:endParaRPr sz="2400"/>
          </a:p>
          <a:p>
            <a:pPr indent="-381000" lvl="1" marL="914400" rtl="0" algn="l">
              <a:lnSpc>
                <a:spcPct val="115000"/>
              </a:lnSpc>
              <a:spcBef>
                <a:spcPts val="0"/>
              </a:spcBef>
              <a:spcAft>
                <a:spcPts val="0"/>
              </a:spcAft>
              <a:buSzPts val="2400"/>
              <a:buChar char="○"/>
            </a:pPr>
            <a:r>
              <a:rPr lang="en" sz="2400"/>
              <a:t>Supporting emails</a:t>
            </a:r>
            <a:endParaRPr sz="2400"/>
          </a:p>
          <a:p>
            <a:pPr indent="0" lvl="0" marL="0" rtl="0" algn="l">
              <a:spcBef>
                <a:spcPts val="900"/>
              </a:spcBef>
              <a:spcAft>
                <a:spcPts val="0"/>
              </a:spcAft>
              <a:buClr>
                <a:schemeClr val="dk1"/>
              </a:buClr>
              <a:buSzPts val="1100"/>
              <a:buFont typeface="Arial"/>
              <a:buNone/>
            </a:pPr>
            <a:r>
              <a:t/>
            </a:r>
            <a:endParaRPr sz="2800"/>
          </a:p>
          <a:p>
            <a:pPr indent="0" lvl="0" marL="0" rtl="0" algn="l">
              <a:spcBef>
                <a:spcPts val="900"/>
              </a:spcBef>
              <a:spcAft>
                <a:spcPts val="0"/>
              </a:spcAft>
              <a:buNone/>
            </a:pPr>
            <a:r>
              <a:t/>
            </a:r>
            <a:endParaRPr sz="2800"/>
          </a:p>
        </p:txBody>
      </p:sp>
      <p:pic>
        <p:nvPicPr>
          <p:cNvPr descr="38,629 Puzzle Pieces Stock Photos, Pictures &amp;amp; Royalty-Free Images - iStock" id="49" name="Google Shape;49;p9"/>
          <p:cNvPicPr preferRelativeResize="0"/>
          <p:nvPr/>
        </p:nvPicPr>
        <p:blipFill rotWithShape="1">
          <a:blip r:embed="rId3">
            <a:alphaModFix/>
          </a:blip>
          <a:srcRect b="0" l="0" r="0" t="0"/>
          <a:stretch/>
        </p:blipFill>
        <p:spPr>
          <a:xfrm>
            <a:off x="6565352" y="-224250"/>
            <a:ext cx="2578650" cy="257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0"/>
          <p:cNvSpPr/>
          <p:nvPr/>
        </p:nvSpPr>
        <p:spPr>
          <a:xfrm>
            <a:off x="6553975" y="4545517"/>
            <a:ext cx="3985800" cy="36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latin typeface="Muli"/>
                <a:ea typeface="Muli"/>
                <a:cs typeface="Muli"/>
                <a:sym typeface="Muli"/>
              </a:rPr>
              <a:t>Adapted from SAMHSA</a:t>
            </a:r>
            <a:endParaRPr>
              <a:latin typeface="Muli"/>
              <a:ea typeface="Muli"/>
              <a:cs typeface="Muli"/>
              <a:sym typeface="Muli"/>
            </a:endParaRPr>
          </a:p>
        </p:txBody>
      </p:sp>
      <p:sp>
        <p:nvSpPr>
          <p:cNvPr id="56" name="Google Shape;56;p10"/>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4860"/>
              <a:buFont typeface="Arial"/>
              <a:buNone/>
            </a:pPr>
            <a:r>
              <a:rPr lang="en" sz="4360"/>
              <a:t>Principles of a Trauma-Informed Approach</a:t>
            </a:r>
            <a:endParaRPr sz="3550"/>
          </a:p>
        </p:txBody>
      </p:sp>
      <p:sp>
        <p:nvSpPr>
          <p:cNvPr id="57" name="Google Shape;57;p10"/>
          <p:cNvSpPr txBox="1"/>
          <p:nvPr/>
        </p:nvSpPr>
        <p:spPr>
          <a:xfrm>
            <a:off x="814271" y="1592554"/>
            <a:ext cx="6295500" cy="2628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chemeClr val="dk1"/>
                </a:solidFill>
                <a:latin typeface="Muli"/>
                <a:ea typeface="Muli"/>
                <a:cs typeface="Muli"/>
                <a:sym typeface="Muli"/>
              </a:rPr>
              <a:t>1. Safety</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2. Trustworthiness &amp; transparency</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3. Peer support</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4. Collaboration &amp; mutuality</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5. Empowerment, voice, &amp; choice</a:t>
            </a:r>
            <a:endParaRPr sz="1100">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6. Strengths-based</a:t>
            </a:r>
            <a:endParaRPr sz="2400">
              <a:solidFill>
                <a:schemeClr val="dk1"/>
              </a:solidFill>
              <a:latin typeface="Muli"/>
              <a:ea typeface="Muli"/>
              <a:cs typeface="Muli"/>
              <a:sym typeface="Muli"/>
            </a:endParaRPr>
          </a:p>
          <a:p>
            <a:pPr indent="0" lvl="0" marL="0" marR="0" rtl="0" algn="l">
              <a:spcBef>
                <a:spcPts val="0"/>
              </a:spcBef>
              <a:spcAft>
                <a:spcPts val="0"/>
              </a:spcAft>
              <a:buNone/>
            </a:pPr>
            <a:r>
              <a:rPr lang="en" sz="2400">
                <a:solidFill>
                  <a:schemeClr val="dk1"/>
                </a:solidFill>
                <a:latin typeface="Muli"/>
                <a:ea typeface="Muli"/>
                <a:cs typeface="Muli"/>
                <a:sym typeface="Muli"/>
              </a:rPr>
              <a:t>7. Cultural, Historical, and Gender Humility</a:t>
            </a:r>
            <a:endParaRPr sz="2400">
              <a:solidFill>
                <a:schemeClr val="dk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Safety recap</a:t>
            </a:r>
            <a:endParaRPr/>
          </a:p>
        </p:txBody>
      </p:sp>
      <p:sp>
        <p:nvSpPr>
          <p:cNvPr id="63" name="Google Shape;63;p11"/>
          <p:cNvSpPr txBox="1"/>
          <p:nvPr>
            <p:ph idx="1" type="body"/>
          </p:nvPr>
        </p:nvSpPr>
        <p:spPr>
          <a:xfrm>
            <a:off x="726177" y="1972050"/>
            <a:ext cx="6041100" cy="3038100"/>
          </a:xfrm>
          <a:prstGeom prst="rect">
            <a:avLst/>
          </a:prstGeom>
        </p:spPr>
        <p:txBody>
          <a:bodyPr anchorCtr="0" anchor="t" bIns="34275" lIns="68575" spcFirstLastPara="1" rIns="68575" wrap="square" tIns="34275">
            <a:normAutofit fontScale="70000" lnSpcReduction="10000"/>
          </a:bodyPr>
          <a:lstStyle/>
          <a:p>
            <a:pPr indent="0" lvl="0" marL="0" rtl="0" algn="l">
              <a:lnSpc>
                <a:spcPct val="115000"/>
              </a:lnSpc>
              <a:spcBef>
                <a:spcPts val="0"/>
              </a:spcBef>
              <a:spcAft>
                <a:spcPts val="0"/>
              </a:spcAft>
              <a:buNone/>
            </a:pPr>
            <a:r>
              <a:rPr lang="en" sz="4600"/>
              <a:t>Tip #1: Incorporate movement</a:t>
            </a:r>
            <a:endParaRPr sz="4600"/>
          </a:p>
          <a:p>
            <a:pPr indent="0" lvl="0" marL="0" rtl="0" algn="l">
              <a:lnSpc>
                <a:spcPct val="115000"/>
              </a:lnSpc>
              <a:spcBef>
                <a:spcPts val="0"/>
              </a:spcBef>
              <a:spcAft>
                <a:spcPts val="0"/>
              </a:spcAft>
              <a:buNone/>
            </a:pPr>
            <a:r>
              <a:rPr lang="en" sz="4600"/>
              <a:t>Tip #2: Set (and hold) healthy boundaries</a:t>
            </a:r>
            <a:endParaRPr sz="4600"/>
          </a:p>
          <a:p>
            <a:pPr indent="0" lvl="0" marL="0" rtl="0" algn="l">
              <a:lnSpc>
                <a:spcPct val="115000"/>
              </a:lnSpc>
              <a:spcBef>
                <a:spcPts val="0"/>
              </a:spcBef>
              <a:spcAft>
                <a:spcPts val="0"/>
              </a:spcAft>
              <a:buClr>
                <a:schemeClr val="dk1"/>
              </a:buClr>
              <a:buSzPts val="693"/>
              <a:buFont typeface="Arial"/>
              <a:buNone/>
            </a:pPr>
            <a:r>
              <a:rPr lang="en" sz="4100"/>
              <a:t>Tip #3: Assume everyone is doing the best they can</a:t>
            </a:r>
            <a:endParaRPr sz="4100"/>
          </a:p>
          <a:p>
            <a:pPr indent="0" lvl="0" marL="0" rtl="0" algn="l">
              <a:lnSpc>
                <a:spcPct val="115000"/>
              </a:lnSpc>
              <a:spcBef>
                <a:spcPts val="0"/>
              </a:spcBef>
              <a:spcAft>
                <a:spcPts val="0"/>
              </a:spcAft>
              <a:buNone/>
            </a:pPr>
            <a:r>
              <a:t/>
            </a:r>
            <a:endParaRPr sz="4600"/>
          </a:p>
        </p:txBody>
      </p:sp>
      <p:pic>
        <p:nvPicPr>
          <p:cNvPr id="64" name="Google Shape;64;p11"/>
          <p:cNvPicPr preferRelativeResize="0"/>
          <p:nvPr/>
        </p:nvPicPr>
        <p:blipFill rotWithShape="1">
          <a:blip r:embed="rId3">
            <a:alphaModFix/>
          </a:blip>
          <a:srcRect b="10088" l="0" r="0" t="0"/>
          <a:stretch/>
        </p:blipFill>
        <p:spPr>
          <a:xfrm>
            <a:off x="5548450" y="113900"/>
            <a:ext cx="3453875" cy="186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802374" y="363475"/>
            <a:ext cx="8024400" cy="1206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Trustworthiness</a:t>
            </a:r>
            <a:r>
              <a:rPr lang="en"/>
              <a:t> &amp; Transparency</a:t>
            </a:r>
            <a:endParaRPr/>
          </a:p>
        </p:txBody>
      </p:sp>
      <p:sp>
        <p:nvSpPr>
          <p:cNvPr id="70" name="Google Shape;70;p12"/>
          <p:cNvSpPr txBox="1"/>
          <p:nvPr>
            <p:ph idx="1" type="body"/>
          </p:nvPr>
        </p:nvSpPr>
        <p:spPr>
          <a:xfrm>
            <a:off x="802386" y="1286256"/>
            <a:ext cx="7543800" cy="3038100"/>
          </a:xfrm>
          <a:prstGeom prst="rect">
            <a:avLst/>
          </a:prstGeom>
        </p:spPr>
        <p:txBody>
          <a:bodyPr anchorCtr="0" anchor="t" bIns="34275" lIns="68575" spcFirstLastPara="1" rIns="68575" wrap="square" tIns="34275">
            <a:normAutofit lnSpcReduction="20000"/>
          </a:bodyPr>
          <a:lstStyle/>
          <a:p>
            <a:pPr indent="0" lvl="0" marL="0" rtl="0" algn="ctr">
              <a:lnSpc>
                <a:spcPct val="115000"/>
              </a:lnSpc>
              <a:spcBef>
                <a:spcPts val="900"/>
              </a:spcBef>
              <a:spcAft>
                <a:spcPts val="0"/>
              </a:spcAft>
              <a:buNone/>
            </a:pPr>
            <a:r>
              <a:rPr lang="en" sz="3000">
                <a:highlight>
                  <a:srgbClr val="FFFFFF"/>
                </a:highlight>
              </a:rPr>
              <a:t>Organizational operations and decisions are conducted with transparency with the goal of building and maintaining trust with clients and family members, among staff, and others involved in the organization.</a:t>
            </a:r>
            <a:endParaRPr sz="5200"/>
          </a:p>
        </p:txBody>
      </p:sp>
      <p:sp>
        <p:nvSpPr>
          <p:cNvPr id="71" name="Google Shape;71;p12"/>
          <p:cNvSpPr txBox="1"/>
          <p:nvPr/>
        </p:nvSpPr>
        <p:spPr>
          <a:xfrm>
            <a:off x="5525800" y="434417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Muli"/>
                <a:ea typeface="Muli"/>
                <a:cs typeface="Muli"/>
                <a:sym typeface="Muli"/>
              </a:rPr>
              <a:t>Source: SAMHSA (2018), </a:t>
            </a:r>
            <a:r>
              <a:rPr lang="en" sz="1100" u="sng">
                <a:solidFill>
                  <a:schemeClr val="dk1"/>
                </a:solidFill>
                <a:latin typeface="Muli"/>
                <a:ea typeface="Muli"/>
                <a:cs typeface="Muli"/>
                <a:sym typeface="Muli"/>
                <a:hlinkClick r:id="rId3">
                  <a:extLst>
                    <a:ext uri="{A12FA001-AC4F-418D-AE19-62706E023703}">
                      <ahyp:hlinkClr val="tx"/>
                    </a:ext>
                  </a:extLst>
                </a:hlinkClick>
              </a:rPr>
              <a:t>https://www.cdc.gov/cpr/infographics/6_principles_trauma_info.htm</a:t>
            </a:r>
            <a:r>
              <a:rPr lang="en" sz="1100">
                <a:solidFill>
                  <a:schemeClr val="dk1"/>
                </a:solidFill>
                <a:latin typeface="Muli"/>
                <a:ea typeface="Muli"/>
                <a:cs typeface="Muli"/>
                <a:sym typeface="Muli"/>
              </a:rPr>
              <a:t> </a:t>
            </a:r>
            <a:endParaRPr>
              <a:solidFill>
                <a:schemeClr val="dk1"/>
              </a:solidFill>
              <a:latin typeface="Muli"/>
              <a:ea typeface="Muli"/>
              <a:cs typeface="Muli"/>
              <a:sym typeface="Mul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132575" y="363475"/>
            <a:ext cx="4746000" cy="39978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4000"/>
              <a:t>What do you associate with trustworthiness &amp; transparency?</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706300" y="1134150"/>
            <a:ext cx="3769500" cy="3180000"/>
          </a:xfrm>
          <a:prstGeom prst="rect">
            <a:avLst/>
          </a:prstGeom>
        </p:spPr>
        <p:txBody>
          <a:bodyPr anchorCtr="0" anchor="ctr" bIns="34275" lIns="68575" spcFirstLastPara="1" rIns="68575" wrap="square" tIns="34275">
            <a:noAutofit/>
          </a:bodyPr>
          <a:lstStyle/>
          <a:p>
            <a:pPr indent="0" lvl="0" marL="0" rtl="0" algn="l">
              <a:lnSpc>
                <a:spcPct val="115000"/>
              </a:lnSpc>
              <a:spcBef>
                <a:spcPts val="0"/>
              </a:spcBef>
              <a:spcAft>
                <a:spcPts val="0"/>
              </a:spcAft>
              <a:buSzPts val="990"/>
              <a:buNone/>
            </a:pPr>
            <a:r>
              <a:rPr lang="en" sz="4100"/>
              <a:t>Tip #1: </a:t>
            </a:r>
            <a:endParaRPr sz="4100"/>
          </a:p>
          <a:p>
            <a:pPr indent="0" lvl="0" marL="0" rtl="0" algn="l">
              <a:lnSpc>
                <a:spcPct val="115000"/>
              </a:lnSpc>
              <a:spcBef>
                <a:spcPts val="0"/>
              </a:spcBef>
              <a:spcAft>
                <a:spcPts val="0"/>
              </a:spcAft>
              <a:buSzPts val="990"/>
              <a:buNone/>
            </a:pPr>
            <a:r>
              <a:rPr lang="en" sz="4100"/>
              <a:t>Own your mistakes </a:t>
            </a:r>
            <a:endParaRPr sz="4100"/>
          </a:p>
          <a:p>
            <a:pPr indent="0" lvl="0" marL="0" rtl="0" algn="l">
              <a:lnSpc>
                <a:spcPct val="115000"/>
              </a:lnSpc>
              <a:spcBef>
                <a:spcPts val="0"/>
              </a:spcBef>
              <a:spcAft>
                <a:spcPts val="0"/>
              </a:spcAft>
              <a:buSzPts val="990"/>
              <a:buNone/>
            </a:pPr>
            <a:r>
              <a:t/>
            </a:r>
            <a:endParaRPr sz="4100"/>
          </a:p>
        </p:txBody>
      </p:sp>
      <p:pic>
        <p:nvPicPr>
          <p:cNvPr id="82" name="Google Shape;82;p14"/>
          <p:cNvPicPr preferRelativeResize="0"/>
          <p:nvPr/>
        </p:nvPicPr>
        <p:blipFill>
          <a:blip r:embed="rId3">
            <a:alphaModFix/>
          </a:blip>
          <a:stretch>
            <a:fillRect/>
          </a:stretch>
        </p:blipFill>
        <p:spPr>
          <a:xfrm>
            <a:off x="4628200" y="152400"/>
            <a:ext cx="4363399" cy="436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802375" y="363475"/>
            <a:ext cx="7793400" cy="1206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I</a:t>
            </a:r>
            <a:r>
              <a:rPr lang="en"/>
              <a:t>ngredients</a:t>
            </a:r>
            <a:r>
              <a:rPr lang="en"/>
              <a:t> of a (good) a</a:t>
            </a:r>
            <a:r>
              <a:rPr lang="en"/>
              <a:t>pology</a:t>
            </a:r>
            <a:endParaRPr/>
          </a:p>
        </p:txBody>
      </p:sp>
      <p:sp>
        <p:nvSpPr>
          <p:cNvPr id="88" name="Google Shape;88;p15"/>
          <p:cNvSpPr txBox="1"/>
          <p:nvPr/>
        </p:nvSpPr>
        <p:spPr>
          <a:xfrm>
            <a:off x="546775" y="1335600"/>
            <a:ext cx="8125200" cy="3489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200">
                <a:solidFill>
                  <a:srgbClr val="333333"/>
                </a:solidFill>
                <a:latin typeface="Muli"/>
                <a:ea typeface="Muli"/>
                <a:cs typeface="Muli"/>
                <a:sym typeface="Muli"/>
              </a:rPr>
              <a:t>1. It does not include the word “but.” </a:t>
            </a:r>
            <a:endParaRPr sz="1200">
              <a:solidFill>
                <a:srgbClr val="333333"/>
              </a:solidFill>
              <a:latin typeface="Muli"/>
              <a:ea typeface="Muli"/>
              <a:cs typeface="Muli"/>
              <a:sym typeface="Muli"/>
            </a:endParaRPr>
          </a:p>
          <a:p>
            <a:pPr indent="0" lvl="0" marL="0" rtl="0" algn="l">
              <a:lnSpc>
                <a:spcPct val="100000"/>
              </a:lnSpc>
              <a:spcBef>
                <a:spcPts val="1600"/>
              </a:spcBef>
              <a:spcAft>
                <a:spcPts val="0"/>
              </a:spcAft>
              <a:buNone/>
            </a:pPr>
            <a:r>
              <a:rPr lang="en" sz="1200">
                <a:solidFill>
                  <a:srgbClr val="333333"/>
                </a:solidFill>
                <a:latin typeface="Muli"/>
                <a:ea typeface="Muli"/>
                <a:cs typeface="Muli"/>
                <a:sym typeface="Muli"/>
              </a:rPr>
              <a:t>2. It keeps the focus on your actions—and not on the other person’s response. </a:t>
            </a:r>
            <a:endParaRPr sz="1200">
              <a:solidFill>
                <a:srgbClr val="333333"/>
              </a:solidFill>
              <a:latin typeface="Muli"/>
              <a:ea typeface="Muli"/>
              <a:cs typeface="Muli"/>
              <a:sym typeface="Muli"/>
            </a:endParaRPr>
          </a:p>
          <a:p>
            <a:pPr indent="0" lvl="0" marL="0" rtl="0" algn="l">
              <a:lnSpc>
                <a:spcPct val="100000"/>
              </a:lnSpc>
              <a:spcBef>
                <a:spcPts val="1600"/>
              </a:spcBef>
              <a:spcAft>
                <a:spcPts val="0"/>
              </a:spcAft>
              <a:buNone/>
            </a:pPr>
            <a:r>
              <a:rPr lang="en" sz="1200">
                <a:solidFill>
                  <a:srgbClr val="333333"/>
                </a:solidFill>
                <a:latin typeface="Muli"/>
                <a:ea typeface="Muli"/>
                <a:cs typeface="Muli"/>
                <a:sym typeface="Muli"/>
              </a:rPr>
              <a:t>3. It includes an offer of reparation or restitution that fits the situation.</a:t>
            </a:r>
            <a:endParaRPr sz="1200">
              <a:solidFill>
                <a:srgbClr val="333333"/>
              </a:solidFill>
              <a:latin typeface="Muli"/>
              <a:ea typeface="Muli"/>
              <a:cs typeface="Muli"/>
              <a:sym typeface="Muli"/>
            </a:endParaRPr>
          </a:p>
          <a:p>
            <a:pPr indent="0" lvl="0" marL="0" rtl="0" algn="l">
              <a:lnSpc>
                <a:spcPct val="100000"/>
              </a:lnSpc>
              <a:spcBef>
                <a:spcPts val="1600"/>
              </a:spcBef>
              <a:spcAft>
                <a:spcPts val="0"/>
              </a:spcAft>
              <a:buNone/>
            </a:pPr>
            <a:r>
              <a:rPr lang="en" sz="1200">
                <a:solidFill>
                  <a:srgbClr val="333333"/>
                </a:solidFill>
                <a:latin typeface="Muli"/>
                <a:ea typeface="Muli"/>
                <a:cs typeface="Muli"/>
                <a:sym typeface="Muli"/>
              </a:rPr>
              <a:t>4. It does not overdo. </a:t>
            </a:r>
            <a:endParaRPr sz="1200">
              <a:solidFill>
                <a:srgbClr val="333333"/>
              </a:solidFill>
              <a:latin typeface="Muli"/>
              <a:ea typeface="Muli"/>
              <a:cs typeface="Muli"/>
              <a:sym typeface="Muli"/>
            </a:endParaRPr>
          </a:p>
          <a:p>
            <a:pPr indent="0" lvl="0" marL="0" rtl="0" algn="l">
              <a:lnSpc>
                <a:spcPct val="100000"/>
              </a:lnSpc>
              <a:spcBef>
                <a:spcPts val="1600"/>
              </a:spcBef>
              <a:spcAft>
                <a:spcPts val="0"/>
              </a:spcAft>
              <a:buNone/>
            </a:pPr>
            <a:r>
              <a:rPr lang="en" sz="1200">
                <a:solidFill>
                  <a:srgbClr val="333333"/>
                </a:solidFill>
                <a:latin typeface="Muli"/>
                <a:ea typeface="Muli"/>
                <a:cs typeface="Muli"/>
                <a:sym typeface="Muli"/>
              </a:rPr>
              <a:t>5. It doesn’t get caught up in who’s more to blame or who started it. </a:t>
            </a:r>
            <a:endParaRPr sz="1200">
              <a:solidFill>
                <a:srgbClr val="333333"/>
              </a:solidFill>
              <a:latin typeface="Muli"/>
              <a:ea typeface="Muli"/>
              <a:cs typeface="Muli"/>
              <a:sym typeface="Muli"/>
            </a:endParaRPr>
          </a:p>
          <a:p>
            <a:pPr indent="0" lvl="0" marL="0" rtl="0" algn="l">
              <a:lnSpc>
                <a:spcPct val="100000"/>
              </a:lnSpc>
              <a:spcBef>
                <a:spcPts val="1600"/>
              </a:spcBef>
              <a:spcAft>
                <a:spcPts val="0"/>
              </a:spcAft>
              <a:buNone/>
            </a:pPr>
            <a:r>
              <a:rPr lang="en" sz="1200">
                <a:solidFill>
                  <a:srgbClr val="333333"/>
                </a:solidFill>
                <a:latin typeface="Muli"/>
                <a:ea typeface="Muli"/>
                <a:cs typeface="Muli"/>
                <a:sym typeface="Muli"/>
              </a:rPr>
              <a:t>6. A true apology needs to be backed by corrective action.</a:t>
            </a:r>
            <a:endParaRPr sz="1200">
              <a:solidFill>
                <a:srgbClr val="333333"/>
              </a:solidFill>
              <a:latin typeface="Muli"/>
              <a:ea typeface="Muli"/>
              <a:cs typeface="Muli"/>
              <a:sym typeface="Muli"/>
            </a:endParaRPr>
          </a:p>
          <a:p>
            <a:pPr indent="0" lvl="0" marL="0" rtl="0" algn="l">
              <a:lnSpc>
                <a:spcPct val="100000"/>
              </a:lnSpc>
              <a:spcBef>
                <a:spcPts val="1600"/>
              </a:spcBef>
              <a:spcAft>
                <a:spcPts val="0"/>
              </a:spcAft>
              <a:buNone/>
            </a:pPr>
            <a:r>
              <a:rPr lang="en" sz="1200">
                <a:solidFill>
                  <a:srgbClr val="333333"/>
                </a:solidFill>
                <a:latin typeface="Muli"/>
                <a:ea typeface="Muli"/>
                <a:cs typeface="Muli"/>
                <a:sym typeface="Muli"/>
              </a:rPr>
              <a:t>7. It requires that you do your best to avoid a repeat performance. </a:t>
            </a:r>
            <a:endParaRPr sz="1200">
              <a:solidFill>
                <a:srgbClr val="333333"/>
              </a:solidFill>
              <a:latin typeface="Muli"/>
              <a:ea typeface="Muli"/>
              <a:cs typeface="Muli"/>
              <a:sym typeface="Muli"/>
            </a:endParaRPr>
          </a:p>
          <a:p>
            <a:pPr indent="0" lvl="0" marL="0" rtl="0" algn="l">
              <a:lnSpc>
                <a:spcPct val="100000"/>
              </a:lnSpc>
              <a:spcBef>
                <a:spcPts val="1600"/>
              </a:spcBef>
              <a:spcAft>
                <a:spcPts val="0"/>
              </a:spcAft>
              <a:buNone/>
            </a:pPr>
            <a:r>
              <a:rPr lang="en" sz="1200">
                <a:solidFill>
                  <a:srgbClr val="333333"/>
                </a:solidFill>
                <a:latin typeface="Muli"/>
                <a:ea typeface="Muli"/>
                <a:cs typeface="Muli"/>
                <a:sym typeface="Muli"/>
              </a:rPr>
              <a:t>8. Should not serve to silence others.</a:t>
            </a:r>
            <a:endParaRPr sz="1200">
              <a:solidFill>
                <a:srgbClr val="333333"/>
              </a:solidFill>
              <a:latin typeface="Muli"/>
              <a:ea typeface="Muli"/>
              <a:cs typeface="Muli"/>
              <a:sym typeface="Muli"/>
            </a:endParaRPr>
          </a:p>
          <a:p>
            <a:pPr indent="0" lvl="0" marL="0" rtl="0" algn="l">
              <a:lnSpc>
                <a:spcPct val="100000"/>
              </a:lnSpc>
              <a:spcBef>
                <a:spcPts val="1600"/>
              </a:spcBef>
              <a:spcAft>
                <a:spcPts val="1600"/>
              </a:spcAft>
              <a:buNone/>
            </a:pPr>
            <a:r>
              <a:rPr lang="en" sz="1200">
                <a:solidFill>
                  <a:srgbClr val="333333"/>
                </a:solidFill>
                <a:latin typeface="Muli"/>
                <a:ea typeface="Muli"/>
                <a:cs typeface="Muli"/>
                <a:sym typeface="Muli"/>
              </a:rPr>
              <a:t>9. It does not ask the hurt party to do anything, not even to forgive.</a:t>
            </a:r>
            <a:endParaRPr sz="1100">
              <a:solidFill>
                <a:schemeClr val="dk1"/>
              </a:solidFill>
              <a:latin typeface="Muli"/>
              <a:ea typeface="Muli"/>
              <a:cs typeface="Muli"/>
              <a:sym typeface="Muli"/>
            </a:endParaRPr>
          </a:p>
        </p:txBody>
      </p:sp>
      <p:sp>
        <p:nvSpPr>
          <p:cNvPr id="89" name="Google Shape;89;p15"/>
          <p:cNvSpPr txBox="1"/>
          <p:nvPr/>
        </p:nvSpPr>
        <p:spPr>
          <a:xfrm>
            <a:off x="6400025" y="4227525"/>
            <a:ext cx="2771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latin typeface="Muli"/>
                <a:ea typeface="Muli"/>
                <a:cs typeface="Muli"/>
                <a:sym typeface="Muli"/>
              </a:rPr>
              <a:t>Source: </a:t>
            </a:r>
            <a:r>
              <a:rPr i="1" lang="en" sz="1000">
                <a:solidFill>
                  <a:srgbClr val="3F2F24"/>
                </a:solidFill>
                <a:latin typeface="Muli"/>
                <a:ea typeface="Muli"/>
                <a:cs typeface="Muli"/>
                <a:sym typeface="Muli"/>
              </a:rPr>
              <a:t>Harriet Lerner’s Nine Essential Ingredients of a True Apology, Unlocking Us with Brene Brown</a:t>
            </a:r>
            <a:endParaRPr i="1" sz="1000">
              <a:solidFill>
                <a:srgbClr val="3F2F24"/>
              </a:solidFill>
              <a:latin typeface="Muli"/>
              <a:ea typeface="Muli"/>
              <a:cs typeface="Muli"/>
              <a:sym typeface="Muli"/>
            </a:endParaRPr>
          </a:p>
          <a:p>
            <a:pPr indent="0" lvl="0" marL="0" rtl="0" algn="l">
              <a:spcBef>
                <a:spcPts val="0"/>
              </a:spcBef>
              <a:spcAft>
                <a:spcPts val="0"/>
              </a:spcAft>
              <a:buNone/>
            </a:pPr>
            <a:r>
              <a:t/>
            </a:r>
            <a:endParaRPr>
              <a:latin typeface="Muli"/>
              <a:ea typeface="Muli"/>
              <a:cs typeface="Muli"/>
              <a:sym typeface="Mul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802386" y="363474"/>
            <a:ext cx="7543800" cy="1206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Activity - role play</a:t>
            </a:r>
            <a:endParaRPr/>
          </a:p>
        </p:txBody>
      </p:sp>
      <p:sp>
        <p:nvSpPr>
          <p:cNvPr id="95" name="Google Shape;95;p16"/>
          <p:cNvSpPr txBox="1"/>
          <p:nvPr>
            <p:ph idx="4294967295" type="body"/>
          </p:nvPr>
        </p:nvSpPr>
        <p:spPr>
          <a:xfrm>
            <a:off x="802375" y="1470050"/>
            <a:ext cx="7543800" cy="32352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t/>
            </a:r>
            <a:endParaRPr i="1" sz="1400"/>
          </a:p>
          <a:p>
            <a:pPr indent="0" lvl="0" marL="0" rtl="0" algn="l">
              <a:lnSpc>
                <a:spcPct val="115000"/>
              </a:lnSpc>
              <a:spcBef>
                <a:spcPts val="0"/>
              </a:spcBef>
              <a:spcAft>
                <a:spcPts val="0"/>
              </a:spcAft>
              <a:buNone/>
            </a:pPr>
            <a:r>
              <a:rPr lang="en"/>
              <a:t>Three people -Staff, patient/colleague, observer</a:t>
            </a:r>
            <a:endParaRPr/>
          </a:p>
          <a:p>
            <a:pPr indent="-323850" lvl="0" marL="457200" rtl="0" algn="l">
              <a:lnSpc>
                <a:spcPct val="115000"/>
              </a:lnSpc>
              <a:spcBef>
                <a:spcPts val="0"/>
              </a:spcBef>
              <a:spcAft>
                <a:spcPts val="0"/>
              </a:spcAft>
              <a:buSzPts val="1500"/>
              <a:buChar char="▪"/>
            </a:pPr>
            <a:r>
              <a:rPr lang="en"/>
              <a:t>Staff: You were feeling the pressure of time to get a task finished and made a mistake (this could be forgetting to complete a patient file you were working on, snapping at a patient or colleague, not asking for help when you were feeling overwhelmed, or something else). Practice taking accountability for what happened.</a:t>
            </a:r>
            <a:endParaRPr/>
          </a:p>
          <a:p>
            <a:pPr indent="-323850" lvl="0" marL="457200" rtl="0" algn="l">
              <a:lnSpc>
                <a:spcPct val="115000"/>
              </a:lnSpc>
              <a:spcBef>
                <a:spcPts val="0"/>
              </a:spcBef>
              <a:spcAft>
                <a:spcPts val="0"/>
              </a:spcAft>
              <a:buSzPts val="1500"/>
              <a:buChar char="▪"/>
            </a:pPr>
            <a:r>
              <a:rPr lang="en"/>
              <a:t>Patient/colleague: You just experienced the staff member’s mistake. Your job is to listen and pay attention to what you notice in your body, emotions, and thoughts.</a:t>
            </a:r>
            <a:endParaRPr/>
          </a:p>
          <a:p>
            <a:pPr indent="-323850" lvl="0" marL="457200" rtl="0" algn="l">
              <a:lnSpc>
                <a:spcPct val="115000"/>
              </a:lnSpc>
              <a:spcBef>
                <a:spcPts val="0"/>
              </a:spcBef>
              <a:spcAft>
                <a:spcPts val="0"/>
              </a:spcAft>
              <a:buSzPts val="1500"/>
              <a:buChar char="▪"/>
            </a:pPr>
            <a:r>
              <a:rPr lang="en"/>
              <a:t>Observer: Observe </a:t>
            </a:r>
            <a:endParaRPr/>
          </a:p>
          <a:p>
            <a:pPr indent="0" lvl="0" marL="0" rtl="0" algn="l">
              <a:lnSpc>
                <a:spcPct val="115000"/>
              </a:lnSpc>
              <a:spcBef>
                <a:spcPts val="0"/>
              </a:spcBef>
              <a:spcAft>
                <a:spcPts val="0"/>
              </a:spcAft>
              <a:buNone/>
            </a:pPr>
            <a:r>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Origins Colorbar theme MULI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